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ACFA49-C64F-4619-9D3A-28A7BBC961AC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8B53ED-D5DA-463A-9AED-CAA1F095B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92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FA2D1-220A-42CF-BE5B-48BAF62817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4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695E6-6535-4BB8-A443-4A9797D7C686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13B7-5A2D-4CEC-BB5C-9A7E65E16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C76E-E190-4E26-B6AC-EAA28DA5F6DF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3FA4-E486-476E-A45E-6EB10D23B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54BF6-51B0-452F-A52E-52D0980F6E02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8C65-A497-47F1-AE7D-F9862220E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4175-419B-4814-8074-504AA8FF6A5D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B968-0358-4064-AAE1-E04DA292C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BB44-C39A-4C2A-BF99-7CC2FADC9CAC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07E6-74FC-48AF-A6EF-A1C720DBD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A7E9-2A7F-4AA9-9911-6259AACEDD0F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16C3-CF83-4C1A-B976-35B105529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4AF2-4D3F-4C90-B5E3-4D7B097FAED3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0ADF3-4200-462D-B2D6-4F00F4DAF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86A4-BEB8-47FB-AE6F-52204EB2093D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47696-001C-4A62-9E2A-D475F82125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831A-A277-4E6E-B930-B837FE2EA277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4A0A-1909-4EF4-8BD3-2C1BD7A0E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3A42-8C6E-4319-BE5A-BA0B14B3384D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BB37-5F7E-44E1-87A0-25612785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0206-9E3C-4D6B-B9CC-95688459FE8F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AD1D-E0FD-4E82-9D7B-9C3EC9AB6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B8DC28-495A-47D6-A381-6209E90726B5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36B12D-4075-48B2-8998-0B997CD9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Мистецтво Японії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НАЦІОНАЛЬНИЙ ЯПОНСЬКИЙ КОСТЮМ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half" idx="1"/>
          </p:nvPr>
        </p:nvSpPr>
        <p:spPr>
          <a:xfrm>
            <a:off x="3635896" y="1600200"/>
            <a:ext cx="47625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 так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культурного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в тому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у XX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говорилося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писалося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фігури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жіночої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невисоких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природою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справа не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стрункості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ритм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являється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роду фокусом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Японка 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втілює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стриманою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жіночності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надівши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 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пластики,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чарують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японки. </a:t>
            </a:r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2819" y="1600200"/>
            <a:ext cx="2695575" cy="40544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вражаюча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Тут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ввічливість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уживається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відвагою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самопожертви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самураїв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сих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дивовижною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безліччю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цікавих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речей.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шлях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несхожий на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епоху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в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Відкриваються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люди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займатися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ікебаною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знайомитися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чайною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церемонією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японським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театром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бойовими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мистецтвами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фільмів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1684" y="2967335"/>
            <a:ext cx="560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Дякую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 за 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увагу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55000" endA="50" endPos="85000" dist="60007" dir="5400000" sy="-100000" algn="bl" rotWithShape="0"/>
                </a:effectLst>
              </a:rPr>
              <a:t>!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60032" y="1628800"/>
            <a:ext cx="4038600" cy="4525963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	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згадки</a:t>
            </a:r>
            <a:r>
              <a:rPr lang="ru-RU" dirty="0" smtClean="0"/>
              <a:t> про </a:t>
            </a:r>
            <a:r>
              <a:rPr lang="ru-RU" dirty="0" err="1" smtClean="0"/>
              <a:t>Японію</a:t>
            </a:r>
            <a:r>
              <a:rPr lang="ru-RU" dirty="0" smtClean="0"/>
              <a:t> </a:t>
            </a:r>
            <a:r>
              <a:rPr lang="ru-RU" dirty="0" err="1" smtClean="0"/>
              <a:t>Європа</a:t>
            </a:r>
            <a:r>
              <a:rPr lang="ru-RU" dirty="0" smtClean="0"/>
              <a:t> </a:t>
            </a:r>
            <a:r>
              <a:rPr lang="ru-RU" dirty="0" err="1" smtClean="0"/>
              <a:t>почула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, </a:t>
            </a:r>
            <a:r>
              <a:rPr lang="ru-RU" dirty="0" err="1" smtClean="0"/>
              <a:t>пізнавши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сміливими</a:t>
            </a:r>
            <a:r>
              <a:rPr lang="ru-RU" dirty="0" smtClean="0"/>
              <a:t> </a:t>
            </a:r>
            <a:r>
              <a:rPr lang="ru-RU" dirty="0" err="1" smtClean="0"/>
              <a:t>мандрівниками</a:t>
            </a:r>
            <a:r>
              <a:rPr lang="ru-RU" dirty="0" smtClean="0"/>
              <a:t> як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нечуваної</a:t>
            </a:r>
            <a:r>
              <a:rPr lang="ru-RU" dirty="0" smtClean="0"/>
              <a:t> </a:t>
            </a:r>
            <a:r>
              <a:rPr lang="ru-RU" dirty="0" err="1" smtClean="0"/>
              <a:t>ввічливості</a:t>
            </a:r>
            <a:r>
              <a:rPr lang="ru-RU" dirty="0" smtClean="0"/>
              <a:t> і </a:t>
            </a:r>
            <a:r>
              <a:rPr lang="ru-RU" dirty="0" err="1" smtClean="0"/>
              <a:t>казкового</a:t>
            </a:r>
            <a:r>
              <a:rPr lang="ru-RU" dirty="0" smtClean="0"/>
              <a:t> </a:t>
            </a:r>
            <a:r>
              <a:rPr lang="ru-RU" dirty="0" err="1" smtClean="0"/>
              <a:t>багатства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уявлення</a:t>
            </a:r>
            <a:r>
              <a:rPr lang="ru-RU" dirty="0" smtClean="0"/>
              <a:t> </a:t>
            </a:r>
            <a:r>
              <a:rPr lang="ru-RU" dirty="0" err="1" smtClean="0"/>
              <a:t>домінували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в </a:t>
            </a:r>
            <a:r>
              <a:rPr lang="en-US" dirty="0" smtClean="0"/>
              <a:t>XVII-XVIII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португальськими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голландськими</a:t>
            </a:r>
            <a:r>
              <a:rPr lang="ru-RU" dirty="0" smtClean="0"/>
              <a:t> </a:t>
            </a:r>
            <a:r>
              <a:rPr lang="ru-RU" dirty="0" err="1" smtClean="0"/>
              <a:t>купцями</a:t>
            </a:r>
            <a:r>
              <a:rPr lang="ru-RU" dirty="0" smtClean="0"/>
              <a:t> та </a:t>
            </a:r>
            <a:r>
              <a:rPr lang="ru-RU" dirty="0" err="1" smtClean="0"/>
              <a:t>місіонерами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обнародовані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факти</a:t>
            </a:r>
            <a:r>
              <a:rPr lang="ru-RU" dirty="0" smtClean="0"/>
              <a:t> з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далекої</a:t>
            </a:r>
            <a:r>
              <a:rPr lang="ru-RU" dirty="0" smtClean="0"/>
              <a:t> для </a:t>
            </a:r>
            <a:r>
              <a:rPr lang="ru-RU" dirty="0" err="1" smtClean="0"/>
              <a:t>європейців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83568" y="1628800"/>
            <a:ext cx="4038600" cy="43497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Витоки</a:t>
            </a:r>
            <a:r>
              <a:rPr lang="ru-RU" dirty="0" smtClean="0"/>
              <a:t> </a:t>
            </a:r>
            <a:r>
              <a:rPr lang="ru-RU" dirty="0" err="1" smtClean="0"/>
              <a:t>японської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сягають</a:t>
            </a:r>
            <a:r>
              <a:rPr lang="ru-RU" dirty="0" smtClean="0"/>
              <a:t> у </a:t>
            </a:r>
            <a:r>
              <a:rPr lang="ru-RU" dirty="0" err="1" smtClean="0"/>
              <a:t>сиву</a:t>
            </a:r>
            <a:r>
              <a:rPr lang="ru-RU" dirty="0" smtClean="0"/>
              <a:t> </a:t>
            </a:r>
            <a:r>
              <a:rPr lang="ru-RU" dirty="0" err="1" smtClean="0"/>
              <a:t>давнину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ранні</a:t>
            </a:r>
            <a:r>
              <a:rPr lang="ru-RU" dirty="0" smtClean="0"/>
              <a:t> твори </a:t>
            </a:r>
            <a:r>
              <a:rPr lang="ru-RU" dirty="0" err="1" smtClean="0"/>
              <a:t>мистецтва</a:t>
            </a:r>
            <a:r>
              <a:rPr lang="ru-RU" dirty="0" smtClean="0"/>
              <a:t> належать до </a:t>
            </a:r>
            <a:r>
              <a:rPr lang="en-US" dirty="0" smtClean="0"/>
              <a:t>IV-II </a:t>
            </a:r>
            <a:r>
              <a:rPr lang="ru-RU" dirty="0" err="1" smtClean="0"/>
              <a:t>тисячоліть</a:t>
            </a:r>
            <a:r>
              <a:rPr lang="ru-RU" dirty="0" smtClean="0"/>
              <a:t> до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тривалим</a:t>
            </a:r>
            <a:r>
              <a:rPr lang="ru-RU" dirty="0" smtClean="0"/>
              <a:t> і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плідним</a:t>
            </a:r>
            <a:r>
              <a:rPr lang="ru-RU" dirty="0" smtClean="0"/>
              <a:t> для </a:t>
            </a:r>
            <a:r>
              <a:rPr lang="ru-RU" dirty="0" err="1" smtClean="0"/>
              <a:t>Японського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 (</a:t>
            </a:r>
            <a:r>
              <a:rPr lang="en-US" dirty="0" smtClean="0"/>
              <a:t>IV-XIX </a:t>
            </a:r>
            <a:r>
              <a:rPr lang="ru-RU" dirty="0" err="1" smtClean="0"/>
              <a:t>ст.ст</a:t>
            </a:r>
            <a:r>
              <a:rPr lang="ru-RU" dirty="0" smtClean="0"/>
              <a:t>.).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ЖИВОПИС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4644900" y="1268760"/>
            <a:ext cx="4319588" cy="52578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континентом,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буддизму,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буддійської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культової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попит на твори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віруючих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буддійської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масовому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емакіномо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зображалися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буддійської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притч.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387685"/>
            <a:ext cx="4038600" cy="41957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39952" y="1789112"/>
            <a:ext cx="4787900" cy="506888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XI-XII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художників-професіоналів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світські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теми.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стінопис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ширмах. Твори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палаци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аристократів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монастирі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панно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дами-е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панно писали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соковитими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фарбами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528" y="1700808"/>
            <a:ext cx="3463925" cy="45259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61114" y="1606688"/>
            <a:ext cx="4038600" cy="4525963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Найвищого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жанр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гравюри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Кацусіка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Хокусая.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японському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повнота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охоплення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випадкової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величних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Хокусай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гравюр "36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Фудзі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за нею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послідували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"Мости", "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водоспадів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альбом "100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Фудзі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гравюра -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пам'ятка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живописного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серії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своєрідну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концепцію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світобудови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18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9275" y="1186795"/>
            <a:ext cx="4038600" cy="2682875"/>
          </a:xfrm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75" y="4005064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НЕЦКЕ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3347864" y="1268413"/>
            <a:ext cx="5113337" cy="55895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скульптура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широкого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як один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декоративно-прикладного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японський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костюм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кімоно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кишень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дрібні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(трубка, кисет, коробочка для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прикріплюються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поясу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брелока-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противаги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отвір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шнурка,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прикріплюється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предмет. Брелоки як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гудзики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вживалися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нецке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майстри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ставили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Найпоширенішими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дерева,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кістка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кераміка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лак і метал.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9" y="908720"/>
            <a:ext cx="2295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909" y="3645570"/>
            <a:ext cx="23066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Ікебана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564359" y="1237128"/>
            <a:ext cx="4643438" cy="59055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великим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смаком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прикрашають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японцями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будинок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Характерно,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гілочка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Часто,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гілочка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небосхил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землю.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Мініатюрність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-характерна риса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48278"/>
            <a:ext cx="3959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83540"/>
            <a:ext cx="38989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ЧАЙНА ЦЕРЕМОНІЯ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4788024" y="1417638"/>
            <a:ext cx="4176712" cy="558958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релігійно-філософського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настрою і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основу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гармонія-єднання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світобудови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шанування-рівноправність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прояви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одного; чистота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тиша-умова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медитації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Вважалося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17638"/>
            <a:ext cx="4244975" cy="4752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Мистецтво Японії</vt:lpstr>
      <vt:lpstr>Презентация PowerPoint</vt:lpstr>
      <vt:lpstr>Презентация PowerPoint</vt:lpstr>
      <vt:lpstr>ЖИВОПИС</vt:lpstr>
      <vt:lpstr>Презентация PowerPoint</vt:lpstr>
      <vt:lpstr>Презентация PowerPoint</vt:lpstr>
      <vt:lpstr>НЕЦКЕ</vt:lpstr>
      <vt:lpstr>Ікебана</vt:lpstr>
      <vt:lpstr>ЧАЙНА ЦЕРЕМОНІЯ</vt:lpstr>
      <vt:lpstr> НАЦІОНАЛЬНИЙ ЯПОНСЬКИЙ КОСТЮМ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Японії</dc:title>
  <dc:creator>Customer</dc:creator>
  <cp:lastModifiedBy>Хома Андрій</cp:lastModifiedBy>
  <cp:revision>12</cp:revision>
  <dcterms:created xsi:type="dcterms:W3CDTF">2012-02-13T15:03:22Z</dcterms:created>
  <dcterms:modified xsi:type="dcterms:W3CDTF">2014-12-20T21:43:47Z</dcterms:modified>
</cp:coreProperties>
</file>