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D083BE-AE1E-47E8-8CCB-B59D6DCD0BE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541B9B9-FE64-4BDC-A55B-DAFB1A389B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193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85000"/>
                  </a:schemeClr>
                </a:solidFill>
              </a:rPr>
              <a:t>Сальвадор Дал</a:t>
            </a:r>
            <a:r>
              <a:rPr lang="uk-UA" sz="5400" dirty="0" smtClean="0">
                <a:solidFill>
                  <a:schemeClr val="tx1">
                    <a:lumMod val="85000"/>
                  </a:schemeClr>
                </a:solidFill>
              </a:rPr>
              <a:t>і</a:t>
            </a:r>
            <a:endParaRPr lang="ru-RU" sz="5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8062912" cy="1752600"/>
          </a:xfrm>
        </p:spPr>
        <p:txBody>
          <a:bodyPr/>
          <a:lstStyle/>
          <a:p>
            <a:pPr algn="l"/>
            <a:r>
              <a:rPr lang="uk-UA" dirty="0" smtClean="0"/>
              <a:t>Учениці 11-Б класу</a:t>
            </a:r>
          </a:p>
          <a:p>
            <a:pPr algn="l"/>
            <a:r>
              <a:rPr lang="uk-UA" dirty="0" smtClean="0"/>
              <a:t>Гук Юлії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ariatrudler.com/wp-content/uploads/ljubimye-hudozhniki-evgenija-susmanovich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467225" cy="6096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6093296"/>
            <a:ext cx="4410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«</a:t>
            </a:r>
            <a:r>
              <a:rPr lang="ru-RU" sz="2800" i="1" dirty="0" err="1"/>
              <a:t>Ядерний</a:t>
            </a:r>
            <a:r>
              <a:rPr lang="ru-RU" sz="2800" i="1" dirty="0"/>
              <a:t> </a:t>
            </a:r>
            <a:r>
              <a:rPr lang="ru-RU" sz="2800" i="1" dirty="0" err="1"/>
              <a:t>хрест</a:t>
            </a:r>
            <a:r>
              <a:rPr lang="ru-RU" sz="2800" dirty="0"/>
              <a:t>» (1952)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Далі</a:t>
            </a:r>
            <a:r>
              <a:rPr lang="ru-RU" sz="2400" dirty="0"/>
              <a:t> ставить перед собою мету донести до </a:t>
            </a:r>
            <a:r>
              <a:rPr lang="ru-RU" sz="2400" dirty="0" err="1"/>
              <a:t>глядача</a:t>
            </a:r>
            <a:r>
              <a:rPr lang="ru-RU" sz="2400" dirty="0"/>
              <a:t> </a:t>
            </a:r>
            <a:r>
              <a:rPr lang="ru-RU" sz="2400" dirty="0" err="1"/>
              <a:t>ідею</a:t>
            </a:r>
            <a:r>
              <a:rPr lang="ru-RU" sz="2400" dirty="0"/>
              <a:t> про </a:t>
            </a:r>
            <a:r>
              <a:rPr lang="ru-RU" sz="2400" dirty="0" err="1"/>
              <a:t>сталість</a:t>
            </a:r>
            <a:r>
              <a:rPr lang="ru-RU" sz="2400" dirty="0"/>
              <a:t> духовного </a:t>
            </a:r>
            <a:r>
              <a:rPr lang="ru-RU" sz="2400" dirty="0" err="1"/>
              <a:t>буття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зникнення</a:t>
            </a:r>
            <a:r>
              <a:rPr lang="ru-RU" sz="2400" dirty="0"/>
              <a:t> </a:t>
            </a:r>
            <a:r>
              <a:rPr lang="ru-RU" sz="2400" dirty="0" err="1"/>
              <a:t>матерії</a:t>
            </a:r>
            <a:r>
              <a:rPr lang="ru-RU" sz="2400" dirty="0"/>
              <a:t> («</a:t>
            </a:r>
            <a:r>
              <a:rPr lang="ru-RU" sz="2400" i="1" dirty="0"/>
              <a:t>Голова </a:t>
            </a:r>
            <a:r>
              <a:rPr lang="ru-RU" sz="2400" i="1" dirty="0" err="1"/>
              <a:t>Рафаеля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відривається</a:t>
            </a:r>
            <a:r>
              <a:rPr lang="ru-RU" sz="2400" dirty="0"/>
              <a:t>», 1951)</a:t>
            </a:r>
          </a:p>
        </p:txBody>
      </p:sp>
      <p:pic>
        <p:nvPicPr>
          <p:cNvPr id="23554" name="Picture 2" descr="http://painting.artyx.ru/painting/item/f00/s00/e0000214/pic/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56250"/>
            <a:ext cx="4248472" cy="560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548680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 1973 </a:t>
            </a:r>
            <a:r>
              <a:rPr lang="ru-RU" sz="2400" dirty="0" err="1"/>
              <a:t>році</a:t>
            </a:r>
            <a:r>
              <a:rPr lang="ru-RU" sz="2400" dirty="0"/>
              <a:t> у </a:t>
            </a:r>
            <a:r>
              <a:rPr lang="ru-RU" sz="2400" dirty="0" err="1"/>
              <a:t>Фігуерасі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відкритий</a:t>
            </a:r>
            <a:r>
              <a:rPr lang="ru-RU" sz="2400" dirty="0"/>
              <a:t> «Музей </a:t>
            </a:r>
            <a:r>
              <a:rPr lang="ru-RU" sz="2400" dirty="0" err="1"/>
              <a:t>Далі</a:t>
            </a:r>
            <a:r>
              <a:rPr lang="ru-RU" sz="2400" dirty="0"/>
              <a:t>». Цей </a:t>
            </a:r>
            <a:r>
              <a:rPr lang="ru-RU" sz="2400" dirty="0" err="1"/>
              <a:t>незрівнянний</a:t>
            </a:r>
            <a:r>
              <a:rPr lang="ru-RU" sz="2400" dirty="0"/>
              <a:t> </a:t>
            </a:r>
            <a:r>
              <a:rPr lang="ru-RU" sz="2400" dirty="0" err="1"/>
              <a:t>сюрреалістичний</a:t>
            </a:r>
            <a:r>
              <a:rPr lang="ru-RU" sz="2400" dirty="0"/>
              <a:t> </a:t>
            </a:r>
            <a:r>
              <a:rPr lang="ru-RU" sz="2400" dirty="0" err="1"/>
              <a:t>витвір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нині</a:t>
            </a:r>
            <a:r>
              <a:rPr lang="ru-RU" sz="2400" dirty="0"/>
              <a:t> </a:t>
            </a:r>
            <a:r>
              <a:rPr lang="ru-RU" sz="2400" dirty="0" err="1"/>
              <a:t>захоплює</a:t>
            </a:r>
            <a:r>
              <a:rPr lang="ru-RU" sz="2400" dirty="0"/>
              <a:t> </a:t>
            </a:r>
            <a:r>
              <a:rPr lang="ru-RU" sz="2400" dirty="0" err="1"/>
              <a:t>відвідувачів</a:t>
            </a:r>
            <a:r>
              <a:rPr lang="ru-RU" sz="2400" dirty="0"/>
              <a:t>. </a:t>
            </a:r>
          </a:p>
        </p:txBody>
      </p:sp>
      <p:pic>
        <p:nvPicPr>
          <p:cNvPr id="24578" name="Picture 2" descr="http://www.abc-people.com/data/dali/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940899" cy="3168352"/>
          </a:xfrm>
          <a:prstGeom prst="rect">
            <a:avLst/>
          </a:prstGeom>
          <a:noFill/>
        </p:spPr>
      </p:pic>
      <p:pic>
        <p:nvPicPr>
          <p:cNvPr id="24580" name="Picture 4" descr="http://fs102.jpe.ru/9905/2052927_47945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824536" cy="31574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149080"/>
            <a:ext cx="3131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Музей </a:t>
            </a:r>
            <a:r>
              <a:rPr lang="ru-RU" sz="2400" dirty="0" err="1" smtClean="0"/>
              <a:t>є</a:t>
            </a:r>
            <a:r>
              <a:rPr lang="ru-RU" sz="2400" dirty="0" smtClean="0"/>
              <a:t> ретроспективою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великого художника.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Лінійний</a:t>
            </a:r>
            <a:r>
              <a:rPr lang="ru-RU" dirty="0"/>
              <a:t>, </a:t>
            </a:r>
            <a:r>
              <a:rPr lang="ru-RU" dirty="0" err="1"/>
              <a:t>експресіоністський</a:t>
            </a:r>
            <a:r>
              <a:rPr lang="ru-RU" dirty="0"/>
              <a:t> стиль,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манеру </a:t>
            </a:r>
            <a:r>
              <a:rPr lang="ru-RU" dirty="0" err="1"/>
              <a:t>Вінсента</a:t>
            </a:r>
            <a:r>
              <a:rPr lang="ru-RU" dirty="0"/>
              <a:t>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Гога</a:t>
            </a:r>
            <a:r>
              <a:rPr lang="ru-RU" dirty="0"/>
              <a:t>, </a:t>
            </a:r>
            <a:r>
              <a:rPr lang="ru-RU" dirty="0" err="1"/>
              <a:t>проявився</a:t>
            </a:r>
            <a:r>
              <a:rPr lang="ru-RU" dirty="0"/>
              <a:t>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картині</a:t>
            </a:r>
            <a:r>
              <a:rPr lang="ru-RU" dirty="0"/>
              <a:t>, як «</a:t>
            </a:r>
            <a:r>
              <a:rPr lang="ru-RU" i="1" dirty="0" err="1"/>
              <a:t>Ліжко</a:t>
            </a:r>
            <a:r>
              <a:rPr lang="ru-RU" i="1" dirty="0"/>
              <a:t> та </a:t>
            </a:r>
            <a:r>
              <a:rPr lang="ru-RU" i="1" dirty="0" err="1"/>
              <a:t>приліжкові</a:t>
            </a:r>
            <a:r>
              <a:rPr lang="ru-RU" i="1" dirty="0"/>
              <a:t> столик люто </a:t>
            </a:r>
            <a:r>
              <a:rPr lang="ru-RU" i="1" dirty="0" err="1"/>
              <a:t>атакують</a:t>
            </a:r>
            <a:r>
              <a:rPr lang="ru-RU" i="1" dirty="0"/>
              <a:t> </a:t>
            </a:r>
            <a:r>
              <a:rPr lang="ru-RU" i="1" dirty="0" err="1"/>
              <a:t>віолончель</a:t>
            </a:r>
            <a:r>
              <a:rPr lang="ru-RU" dirty="0"/>
              <a:t>» (1983), де </a:t>
            </a:r>
            <a:r>
              <a:rPr lang="ru-RU" dirty="0" err="1"/>
              <a:t>чіткі</a:t>
            </a:r>
            <a:r>
              <a:rPr lang="ru-RU" dirty="0"/>
              <a:t> </a:t>
            </a:r>
            <a:r>
              <a:rPr lang="ru-RU" dirty="0" err="1"/>
              <a:t>класичні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поступаються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вільному</a:t>
            </a:r>
            <a:r>
              <a:rPr lang="ru-RU" dirty="0"/>
              <a:t>, </a:t>
            </a:r>
            <a:r>
              <a:rPr lang="ru-RU" dirty="0" err="1"/>
              <a:t>романтичнішому</a:t>
            </a:r>
            <a:r>
              <a:rPr lang="ru-RU" dirty="0"/>
              <a:t> стилю.</a:t>
            </a:r>
          </a:p>
        </p:txBody>
      </p:sp>
      <p:pic>
        <p:nvPicPr>
          <p:cNvPr id="25602" name="Picture 2" descr="http://33.ua/uploads/catalog/DAL%20-%200129%20--%201983,%20%D0%9A%D1%80%D0%BE%D0%B2%D0%B0%D1%82%D1%8C%20%D0%B8%20%D0%B4%D0%B2%D0%B5%20%D0%BF%D1%80%D0%B8%D0%BA%D1%80%D0%BE%D0%B2%D0%B0%D1%82%D0%BD%D1%8B%D0%B5%20%D1%82%D1%83%D0%BC%D0%B1%D0%BE%D1%87%D0%BA%D0%B8%20%D1%8F%D1%80%D0%BE%D1%81%D1%82%D0%BD%D0%BE%20%D0%B0%D1%82%D0%B0%D0%BA%D1%83%D1%8E%D1%82%20%D0%B2%D0%B8%D0%BE%D0%BB%D0%BE%D0%BD%D1%87%D0%B5%D0%BB%D1%8C%20(60%D1%8573%20%D1%81%D0%BC)%20(%D0%9C%D0%B0%D0%B4%D1%80%D0%B8%D0%B4,%20%D0%9C%D1%83%D0%B7%D0%B5%D0%B9%20%D0%BA%D0%BE%D1%80%D0%BE%D0%BB%D0%B5%D0%B2%D1%8B%20%D0%A1%D0%BE%D1%84%D0%B8%D0%B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02775"/>
            <a:ext cx="6984776" cy="555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79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Сальвадор </a:t>
            </a:r>
            <a:r>
              <a:rPr lang="ru-RU" sz="3200" dirty="0" err="1" smtClean="0"/>
              <a:t>Далі</a:t>
            </a:r>
            <a:r>
              <a:rPr lang="ru-RU" sz="3200" dirty="0" smtClean="0"/>
              <a:t> (11 </a:t>
            </a:r>
            <a:r>
              <a:rPr lang="ru-RU" sz="3200" dirty="0" err="1"/>
              <a:t>травня</a:t>
            </a:r>
            <a:r>
              <a:rPr lang="ru-RU" sz="3200" dirty="0"/>
              <a:t> </a:t>
            </a:r>
            <a:r>
              <a:rPr lang="ru-RU" sz="3200" dirty="0" smtClean="0"/>
              <a:t>1904 —</a:t>
            </a:r>
            <a:r>
              <a:rPr lang="ru-RU" sz="3200" dirty="0"/>
              <a:t>  23 </a:t>
            </a:r>
            <a:r>
              <a:rPr lang="ru-RU" sz="3200" dirty="0" err="1"/>
              <a:t>січня</a:t>
            </a:r>
            <a:r>
              <a:rPr lang="ru-RU" sz="3200" dirty="0"/>
              <a:t> </a:t>
            </a:r>
            <a:r>
              <a:rPr lang="ru-RU" sz="3200" dirty="0" smtClean="0"/>
              <a:t>1989)</a:t>
            </a:r>
            <a:r>
              <a:rPr lang="ru-RU" sz="3200" dirty="0"/>
              <a:t> — </a:t>
            </a:r>
            <a:r>
              <a:rPr lang="ru-RU" sz="3200" dirty="0" err="1"/>
              <a:t>іспанський</a:t>
            </a:r>
            <a:r>
              <a:rPr lang="ru-RU" sz="3200" dirty="0"/>
              <a:t> художник, один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найвидатніших</a:t>
            </a:r>
            <a:r>
              <a:rPr lang="ru-RU" sz="3200" dirty="0"/>
              <a:t> </a:t>
            </a:r>
            <a:r>
              <a:rPr lang="ru-RU" sz="3200" dirty="0" err="1" smtClean="0"/>
              <a:t>сюрреалістів</a:t>
            </a:r>
            <a:r>
              <a:rPr lang="ru-RU" sz="3200" dirty="0" smtClean="0"/>
              <a:t> ХХ </a:t>
            </a:r>
            <a:r>
              <a:rPr lang="ru-RU" sz="3200" dirty="0" err="1" smtClean="0"/>
              <a:t>століття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Salvador Dalí 1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305933" cy="424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Вже</a:t>
            </a:r>
            <a:r>
              <a:rPr lang="ru-RU" sz="2400" dirty="0"/>
              <a:t> в 14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годі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сумніватися</a:t>
            </a:r>
            <a:r>
              <a:rPr lang="ru-RU" sz="2400" dirty="0"/>
              <a:t> в </a:t>
            </a:r>
            <a:r>
              <a:rPr lang="ru-RU" sz="2400" dirty="0" err="1"/>
              <a:t>здатності</a:t>
            </a:r>
            <a:r>
              <a:rPr lang="ru-RU" sz="2400" dirty="0"/>
              <a:t> </a:t>
            </a:r>
            <a:r>
              <a:rPr lang="ru-RU" sz="2400" dirty="0" err="1"/>
              <a:t>Далі</a:t>
            </a:r>
            <a:r>
              <a:rPr lang="ru-RU" sz="2400" dirty="0"/>
              <a:t> до </a:t>
            </a:r>
            <a:r>
              <a:rPr lang="ru-RU" sz="2400" dirty="0" err="1"/>
              <a:t>малювання</a:t>
            </a:r>
            <a:r>
              <a:rPr lang="ru-RU" sz="2400" dirty="0" smtClean="0"/>
              <a:t>. </a:t>
            </a:r>
            <a:r>
              <a:rPr lang="ru-RU" sz="2400" dirty="0"/>
              <a:t>У </a:t>
            </a:r>
            <a:r>
              <a:rPr lang="ru-RU" sz="2400" dirty="0" err="1"/>
              <a:t>шістнадцять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почав </a:t>
            </a:r>
            <a:r>
              <a:rPr lang="ru-RU" sz="2400" dirty="0" err="1"/>
              <a:t>викладати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думки на </a:t>
            </a:r>
            <a:r>
              <a:rPr lang="ru-RU" sz="2400" dirty="0" err="1"/>
              <a:t>папері</a:t>
            </a:r>
            <a:r>
              <a:rPr lang="ru-RU" sz="2400" dirty="0" smtClean="0"/>
              <a:t>.</a:t>
            </a:r>
            <a:r>
              <a:rPr lang="ru-RU" sz="2400" dirty="0"/>
              <a:t> З </a:t>
            </a:r>
            <a:r>
              <a:rPr lang="ru-RU" sz="2400" dirty="0" err="1"/>
              <a:t>цього</a:t>
            </a:r>
            <a:r>
              <a:rPr lang="ru-RU" sz="2400" dirty="0"/>
              <a:t> часу </a:t>
            </a:r>
            <a:r>
              <a:rPr lang="ru-RU" sz="2400" dirty="0" err="1"/>
              <a:t>живопис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література</a:t>
            </a:r>
            <a:r>
              <a:rPr lang="ru-RU" sz="2400" dirty="0"/>
              <a:t> стали </a:t>
            </a:r>
            <a:r>
              <a:rPr lang="ru-RU" sz="2400" dirty="0" err="1"/>
              <a:t>рівноцінними</a:t>
            </a:r>
            <a:r>
              <a:rPr lang="ru-RU" sz="2400" dirty="0"/>
              <a:t> </a:t>
            </a:r>
            <a:r>
              <a:rPr lang="ru-RU" sz="2400" dirty="0" err="1"/>
              <a:t>частинами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творчого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 smtClean="0"/>
              <a:t>.</a:t>
            </a:r>
            <a:r>
              <a:rPr lang="ru-RU" sz="2400" dirty="0"/>
              <a:t> У </a:t>
            </a:r>
            <a:r>
              <a:rPr lang="ru-RU" sz="2400" u="sng" dirty="0"/>
              <a:t>1925</a:t>
            </a:r>
            <a:r>
              <a:rPr lang="ru-RU" sz="2400" dirty="0"/>
              <a:t>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 14 </a:t>
            </a:r>
            <a:r>
              <a:rPr lang="ru-RU" sz="2400" dirty="0" smtClean="0"/>
              <a:t>по 27 листопада</a:t>
            </a:r>
            <a:r>
              <a:rPr lang="ru-RU" sz="2400" dirty="0"/>
              <a:t> проходить перша </a:t>
            </a:r>
            <a:r>
              <a:rPr lang="ru-RU" sz="2400" dirty="0" err="1"/>
              <a:t>персональна</a:t>
            </a:r>
            <a:r>
              <a:rPr lang="ru-RU" sz="2400" dirty="0"/>
              <a:t> </a:t>
            </a:r>
            <a:r>
              <a:rPr lang="ru-RU" sz="2400" dirty="0" err="1"/>
              <a:t>виставка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робіт</a:t>
            </a:r>
            <a:r>
              <a:rPr lang="ru-RU" sz="2400" dirty="0"/>
              <a:t> у </a:t>
            </a:r>
            <a:r>
              <a:rPr lang="ru-RU" sz="2400" dirty="0" err="1"/>
              <a:t>галереї</a:t>
            </a:r>
            <a:r>
              <a:rPr lang="ru-RU" sz="2400" dirty="0"/>
              <a:t> </a:t>
            </a:r>
            <a:r>
              <a:rPr lang="ru-RU" sz="2400" dirty="0" err="1"/>
              <a:t>Далмау</a:t>
            </a:r>
            <a:endParaRPr lang="ru-RU" sz="2400" dirty="0"/>
          </a:p>
        </p:txBody>
      </p:sp>
      <p:pic>
        <p:nvPicPr>
          <p:cNvPr id="15362" name="Picture 2" descr="http://i6.beon.ru/29/87/1878729/49/64145749/111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888432" cy="3988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://velikielyudi.ru/wp-content/uploads/2014/09/salvador_dal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536504" cy="3966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3203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Далі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прикутий</a:t>
            </a:r>
            <a:r>
              <a:rPr lang="ru-RU" sz="2800" dirty="0"/>
              <a:t> до </a:t>
            </a:r>
            <a:r>
              <a:rPr lang="ru-RU" sz="2800" dirty="0" err="1"/>
              <a:t>творів</a:t>
            </a:r>
            <a:r>
              <a:rPr lang="ru-RU" sz="2800" dirty="0"/>
              <a:t> великого </a:t>
            </a:r>
            <a:r>
              <a:rPr lang="ru-RU" sz="2800" dirty="0" err="1"/>
              <a:t>генія</a:t>
            </a:r>
            <a:r>
              <a:rPr lang="ru-RU" sz="2800" dirty="0"/>
              <a:t> </a:t>
            </a:r>
            <a:r>
              <a:rPr lang="ru-RU" sz="2800" dirty="0" err="1" smtClean="0"/>
              <a:t>кубізму</a:t>
            </a:r>
            <a:r>
              <a:rPr lang="ru-RU" sz="2800" dirty="0"/>
              <a:t> </a:t>
            </a:r>
            <a:r>
              <a:rPr lang="ru-RU" sz="2800" dirty="0" smtClean="0"/>
              <a:t>Пабло </a:t>
            </a:r>
            <a:r>
              <a:rPr lang="ru-RU" sz="2800" dirty="0" err="1"/>
              <a:t>Пікассо</a:t>
            </a:r>
            <a:r>
              <a:rPr lang="ru-RU" sz="2800" dirty="0"/>
              <a:t>. У картинах </a:t>
            </a:r>
            <a:r>
              <a:rPr lang="ru-RU" sz="2800" dirty="0" err="1"/>
              <a:t>Далі</a:t>
            </a:r>
            <a:r>
              <a:rPr lang="ru-RU" sz="2800" dirty="0"/>
              <a:t> того часу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помітити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 </a:t>
            </a:r>
            <a:r>
              <a:rPr lang="ru-RU" sz="2800" dirty="0" err="1" smtClean="0"/>
              <a:t>кубізму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6388" name="Picture 4" descr="http://sdali.ru/img/kartini/2227/k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3810000" cy="536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8" y="6093296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Молодые девушки. 1923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1926</a:t>
            </a:r>
            <a:r>
              <a:rPr lang="ru-RU" sz="2800" dirty="0"/>
              <a:t> </a:t>
            </a:r>
            <a:r>
              <a:rPr lang="ru-RU" sz="2800" dirty="0" err="1"/>
              <a:t>році</a:t>
            </a:r>
            <a:r>
              <a:rPr lang="ru-RU" sz="2800" dirty="0"/>
              <a:t> Сальвадор </a:t>
            </a:r>
            <a:r>
              <a:rPr lang="ru-RU" sz="2800" dirty="0" err="1"/>
              <a:t>Далі</a:t>
            </a:r>
            <a:r>
              <a:rPr lang="ru-RU" sz="2800" dirty="0"/>
              <a:t> </a:t>
            </a:r>
            <a:r>
              <a:rPr lang="ru-RU" sz="2800" dirty="0" err="1"/>
              <a:t>виїхав</a:t>
            </a:r>
            <a:r>
              <a:rPr lang="ru-RU" sz="2800" dirty="0"/>
              <a:t> до Парижа, </a:t>
            </a:r>
            <a:r>
              <a:rPr lang="ru-RU" sz="2800" dirty="0" err="1"/>
              <a:t>намагаючись</a:t>
            </a:r>
            <a:r>
              <a:rPr lang="ru-RU" sz="2800" dirty="0"/>
              <a:t> </a:t>
            </a:r>
            <a:r>
              <a:rPr lang="ru-RU" sz="2800" dirty="0" err="1"/>
              <a:t>знайти</a:t>
            </a:r>
            <a:r>
              <a:rPr lang="ru-RU" sz="2800" dirty="0"/>
              <a:t> там для себе </a:t>
            </a:r>
            <a:r>
              <a:rPr lang="ru-RU" sz="2800" dirty="0" err="1"/>
              <a:t>щось</a:t>
            </a:r>
            <a:r>
              <a:rPr lang="ru-RU" sz="2800" dirty="0"/>
              <a:t> до </a:t>
            </a:r>
            <a:r>
              <a:rPr lang="ru-RU" sz="2800" dirty="0" err="1"/>
              <a:t>душі</a:t>
            </a:r>
            <a:r>
              <a:rPr lang="ru-RU" sz="2800" dirty="0"/>
              <a:t>. Вступивши до </a:t>
            </a:r>
            <a:r>
              <a:rPr lang="ru-RU" sz="2800" dirty="0" err="1"/>
              <a:t>групи</a:t>
            </a:r>
            <a:r>
              <a:rPr lang="ru-RU" sz="2800" dirty="0"/>
              <a:t>, яка </a:t>
            </a:r>
            <a:r>
              <a:rPr lang="ru-RU" sz="2800" dirty="0" err="1"/>
              <a:t>об'єдналася</a:t>
            </a:r>
            <a:r>
              <a:rPr lang="ru-RU" sz="2800" dirty="0"/>
              <a:t> </a:t>
            </a:r>
            <a:r>
              <a:rPr lang="ru-RU" sz="2800" dirty="0" err="1"/>
              <a:t>навколо</a:t>
            </a:r>
            <a:r>
              <a:rPr lang="ru-RU" sz="2800" dirty="0"/>
              <a:t> Андре </a:t>
            </a:r>
            <a:r>
              <a:rPr lang="ru-RU" sz="2800" dirty="0" err="1"/>
              <a:t>Бретона</a:t>
            </a:r>
            <a:r>
              <a:rPr lang="ru-RU" sz="2800" dirty="0"/>
              <a:t>, </a:t>
            </a:r>
            <a:r>
              <a:rPr lang="ru-RU" sz="2800" dirty="0" err="1"/>
              <a:t>він</a:t>
            </a:r>
            <a:r>
              <a:rPr lang="ru-RU" sz="2800" dirty="0"/>
              <a:t> почав </a:t>
            </a:r>
            <a:r>
              <a:rPr lang="ru-RU" sz="2800" dirty="0" err="1"/>
              <a:t>створювати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перші</a:t>
            </a:r>
            <a:r>
              <a:rPr lang="ru-RU" sz="2800" dirty="0"/>
              <a:t> </a:t>
            </a:r>
            <a:r>
              <a:rPr lang="ru-RU" sz="2800" dirty="0" err="1"/>
              <a:t>сюрреалістичні</a:t>
            </a:r>
            <a:r>
              <a:rPr lang="ru-RU" sz="2800" dirty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. </a:t>
            </a:r>
            <a:r>
              <a:rPr lang="ru-RU" sz="2800" dirty="0"/>
              <a:t>(«</a:t>
            </a:r>
            <a:r>
              <a:rPr lang="ru-RU" sz="2800" i="1" dirty="0"/>
              <a:t>Кров </a:t>
            </a:r>
            <a:r>
              <a:rPr lang="ru-RU" sz="2800" i="1" dirty="0" err="1"/>
              <a:t>солодша</a:t>
            </a:r>
            <a:r>
              <a:rPr lang="ru-RU" sz="2800" i="1" dirty="0"/>
              <a:t> </a:t>
            </a:r>
            <a:r>
              <a:rPr lang="ru-RU" sz="2800" i="1" dirty="0" err="1"/>
              <a:t>від</a:t>
            </a:r>
            <a:r>
              <a:rPr lang="ru-RU" sz="2800" i="1" dirty="0"/>
              <a:t> меду</a:t>
            </a:r>
            <a:r>
              <a:rPr lang="ru-RU" sz="2800" dirty="0"/>
              <a:t>» 1928; «</a:t>
            </a:r>
            <a:r>
              <a:rPr lang="ru-RU" sz="2800" i="1" dirty="0" err="1"/>
              <a:t>Світлі</a:t>
            </a:r>
            <a:r>
              <a:rPr lang="ru-RU" sz="2800" i="1" dirty="0"/>
              <a:t> </a:t>
            </a:r>
            <a:r>
              <a:rPr lang="ru-RU" sz="2800" i="1" dirty="0" err="1"/>
              <a:t>радощі</a:t>
            </a:r>
            <a:r>
              <a:rPr lang="ru-RU" sz="2800" dirty="0"/>
              <a:t>» 1929).</a:t>
            </a:r>
          </a:p>
        </p:txBody>
      </p:sp>
      <p:pic>
        <p:nvPicPr>
          <p:cNvPr id="17410" name="Picture 2" descr="http://rozum.info/_ph/22/869092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4320480" cy="381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 1930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картини</a:t>
            </a:r>
            <a:r>
              <a:rPr lang="ru-RU" sz="2400" dirty="0"/>
              <a:t> Сальвадора </a:t>
            </a:r>
            <a:r>
              <a:rPr lang="ru-RU" sz="2400" dirty="0" err="1"/>
              <a:t>Далі</a:t>
            </a:r>
            <a:r>
              <a:rPr lang="ru-RU" sz="2400" dirty="0"/>
              <a:t> почали </a:t>
            </a:r>
            <a:r>
              <a:rPr lang="ru-RU" sz="2400" dirty="0" err="1"/>
              <a:t>приносити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популярність</a:t>
            </a:r>
            <a:r>
              <a:rPr lang="ru-RU" sz="2400" dirty="0"/>
              <a:t> («</a:t>
            </a:r>
            <a:r>
              <a:rPr lang="ru-RU" sz="2400" i="1" dirty="0"/>
              <a:t>Час,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розплився</a:t>
            </a:r>
            <a:r>
              <a:rPr lang="ru-RU" sz="2400" dirty="0"/>
              <a:t>», «</a:t>
            </a:r>
            <a:r>
              <a:rPr lang="ru-RU" sz="2400" i="1" dirty="0" err="1"/>
              <a:t>Постійність</a:t>
            </a:r>
            <a:r>
              <a:rPr lang="ru-RU" sz="2400" i="1" dirty="0"/>
              <a:t> </a:t>
            </a:r>
            <a:r>
              <a:rPr lang="ru-RU" sz="2400" i="1" dirty="0" err="1"/>
              <a:t>пам'яті</a:t>
            </a:r>
            <a:r>
              <a:rPr lang="ru-RU" sz="2400" dirty="0"/>
              <a:t>»). </a:t>
            </a:r>
            <a:r>
              <a:rPr lang="ru-RU" sz="2400" dirty="0" err="1"/>
              <a:t>Незмінними</a:t>
            </a:r>
            <a:r>
              <a:rPr lang="ru-RU" sz="2400" dirty="0"/>
              <a:t> темами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творінь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руйнування</a:t>
            </a:r>
            <a:r>
              <a:rPr lang="ru-RU" sz="2400" dirty="0"/>
              <a:t>, </a:t>
            </a:r>
            <a:r>
              <a:rPr lang="ru-RU" sz="2400" dirty="0" err="1"/>
              <a:t>тлінність</a:t>
            </a:r>
            <a:r>
              <a:rPr lang="ru-RU" sz="2400" dirty="0"/>
              <a:t>, смерть та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сексуальних</a:t>
            </a:r>
            <a:r>
              <a:rPr lang="ru-RU" sz="2400" dirty="0"/>
              <a:t> </a:t>
            </a:r>
            <a:r>
              <a:rPr lang="ru-RU" sz="2400" dirty="0" err="1"/>
              <a:t>переживань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(</a:t>
            </a:r>
            <a:r>
              <a:rPr lang="ru-RU" sz="2400" dirty="0" err="1"/>
              <a:t>вплив</a:t>
            </a:r>
            <a:r>
              <a:rPr lang="ru-RU" sz="2400" dirty="0"/>
              <a:t> книг </a:t>
            </a:r>
            <a:r>
              <a:rPr lang="ru-RU" sz="2400" dirty="0" err="1"/>
              <a:t>Зиґмунда</a:t>
            </a:r>
            <a:r>
              <a:rPr lang="ru-RU" sz="2400" dirty="0"/>
              <a:t> </a:t>
            </a:r>
            <a:r>
              <a:rPr lang="ru-RU" sz="2400" dirty="0" err="1"/>
              <a:t>Фройда</a:t>
            </a:r>
            <a:r>
              <a:rPr lang="ru-RU" sz="2400" dirty="0"/>
              <a:t>).</a:t>
            </a:r>
          </a:p>
        </p:txBody>
      </p:sp>
      <p:pic>
        <p:nvPicPr>
          <p:cNvPr id="18434" name="Picture 2" descr="http://www.tower-of-winds.narod.ru/dali_c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26156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Між</a:t>
            </a:r>
            <a:r>
              <a:rPr lang="ru-RU" sz="2800" dirty="0"/>
              <a:t> 1936 </a:t>
            </a:r>
            <a:r>
              <a:rPr lang="ru-RU" sz="2800" dirty="0" err="1"/>
              <a:t>і</a:t>
            </a:r>
            <a:r>
              <a:rPr lang="ru-RU" sz="2800" dirty="0"/>
              <a:t> </a:t>
            </a:r>
            <a:r>
              <a:rPr lang="ru-RU" sz="2800" dirty="0">
                <a:hlinkClick r:id="rId2" tooltip="1937"/>
              </a:rPr>
              <a:t>1937</a:t>
            </a:r>
            <a:r>
              <a:rPr lang="ru-RU" sz="2800" dirty="0"/>
              <a:t> роками Сальвадор </a:t>
            </a:r>
            <a:r>
              <a:rPr lang="ru-RU" sz="2800" dirty="0" err="1"/>
              <a:t>Далі</a:t>
            </a:r>
            <a:r>
              <a:rPr lang="ru-RU" sz="2800" dirty="0"/>
              <a:t> </a:t>
            </a:r>
            <a:r>
              <a:rPr lang="ru-RU" sz="2800" dirty="0" err="1"/>
              <a:t>пише</a:t>
            </a:r>
            <a:r>
              <a:rPr lang="ru-RU" sz="2800" dirty="0"/>
              <a:t> одну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найвідоміших</a:t>
            </a:r>
            <a:r>
              <a:rPr lang="ru-RU" sz="2800" dirty="0"/>
              <a:t> картин «</a:t>
            </a:r>
            <a:r>
              <a:rPr lang="ru-RU" sz="2800" i="1" dirty="0"/>
              <a:t>Метаморфоза </a:t>
            </a:r>
            <a:r>
              <a:rPr lang="ru-RU" sz="2800" i="1" dirty="0" err="1"/>
              <a:t>Нарциса</a:t>
            </a:r>
            <a:r>
              <a:rPr lang="ru-RU" sz="2800" dirty="0"/>
              <a:t>».</a:t>
            </a:r>
          </a:p>
        </p:txBody>
      </p:sp>
      <p:pic>
        <p:nvPicPr>
          <p:cNvPr id="19458" name="Picture 2" descr="http://upload.wikimedia.org/wikipedia/ru/0/04/Metamorphosis_of_Narcissus_(193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188384" cy="46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американський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Далі</a:t>
            </a:r>
            <a:r>
              <a:rPr lang="ru-RU" sz="2400" dirty="0"/>
              <a:t> приступив до циклу картин на </a:t>
            </a:r>
            <a:r>
              <a:rPr lang="ru-RU" sz="2400" dirty="0" err="1"/>
              <a:t>релігійну</a:t>
            </a:r>
            <a:r>
              <a:rPr lang="ru-RU" sz="2400" dirty="0"/>
              <a:t> тематику. «</a:t>
            </a:r>
            <a:r>
              <a:rPr lang="ru-RU" sz="2400" i="1" dirty="0" err="1"/>
              <a:t>Спокуса</a:t>
            </a:r>
            <a:r>
              <a:rPr lang="ru-RU" sz="2400" i="1" dirty="0"/>
              <a:t> Святого </a:t>
            </a:r>
            <a:r>
              <a:rPr lang="ru-RU" sz="2400" i="1" dirty="0" err="1"/>
              <a:t>Антонія</a:t>
            </a:r>
            <a:r>
              <a:rPr lang="ru-RU" sz="2400" dirty="0"/>
              <a:t>» (1946), «</a:t>
            </a:r>
            <a:r>
              <a:rPr lang="ru-RU" sz="2400" i="1" dirty="0"/>
              <a:t>Мадонна порту </a:t>
            </a:r>
            <a:r>
              <a:rPr lang="ru-RU" sz="2400" i="1" dirty="0" err="1"/>
              <a:t>Льїгат</a:t>
            </a:r>
            <a:r>
              <a:rPr lang="ru-RU" sz="2400" dirty="0"/>
              <a:t>» (1949), «</a:t>
            </a:r>
            <a:r>
              <a:rPr lang="ru-RU" sz="2400" i="1" dirty="0" err="1"/>
              <a:t>Відкриття</a:t>
            </a:r>
            <a:r>
              <a:rPr lang="ru-RU" sz="2400" i="1" dirty="0"/>
              <a:t> Америки Христофором Колумбом</a:t>
            </a:r>
            <a:r>
              <a:rPr lang="ru-RU" sz="2400" dirty="0"/>
              <a:t>» (1959) та </a:t>
            </a:r>
            <a:r>
              <a:rPr lang="ru-RU" sz="2400" dirty="0" err="1"/>
              <a:t>інші</a:t>
            </a:r>
            <a:r>
              <a:rPr lang="ru-RU" sz="2400" dirty="0"/>
              <a:t> полотна створили </a:t>
            </a:r>
            <a:r>
              <a:rPr lang="ru-RU" sz="2400" dirty="0" err="1"/>
              <a:t>йому</a:t>
            </a:r>
            <a:r>
              <a:rPr lang="ru-RU" sz="2400" dirty="0"/>
              <a:t> славу «</a:t>
            </a:r>
            <a:r>
              <a:rPr lang="ru-RU" sz="2400" dirty="0" err="1"/>
              <a:t>католицького</a:t>
            </a:r>
            <a:r>
              <a:rPr lang="ru-RU" sz="2400" dirty="0"/>
              <a:t> </a:t>
            </a:r>
            <a:r>
              <a:rPr lang="ru-RU" sz="2400" dirty="0" err="1"/>
              <a:t>живописця</a:t>
            </a:r>
            <a:r>
              <a:rPr lang="ru-RU" sz="2400" dirty="0"/>
              <a:t>». </a:t>
            </a:r>
          </a:p>
        </p:txBody>
      </p:sp>
      <p:pic>
        <p:nvPicPr>
          <p:cNvPr id="20484" name="Picture 4" descr="http://www.pinceladas-fms.com.br/dali_madonna_port_llig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375879" cy="4647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6" name="Picture 6" descr="http://www.yourdreams.ru/img/pict/salvador-dali-the-discovery-of-america-by-christopher-colum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972" y="2039109"/>
            <a:ext cx="3459459" cy="4630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nnarh.narod.ru/pics/ant/1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623731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</a:t>
            </a:r>
            <a:r>
              <a:rPr lang="ru-RU" sz="2400" dirty="0" smtClean="0"/>
              <a:t>скушение святого Антония, 1946 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155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Сальвадор Далі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Сальвадор Далі</dc:title>
  <dc:creator>Admin</dc:creator>
  <cp:lastModifiedBy>Admin</cp:lastModifiedBy>
  <cp:revision>8</cp:revision>
  <dcterms:created xsi:type="dcterms:W3CDTF">2014-11-19T17:04:39Z</dcterms:created>
  <dcterms:modified xsi:type="dcterms:W3CDTF">2014-11-19T18:18:19Z</dcterms:modified>
</cp:coreProperties>
</file>