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2720E6-E171-4479-B609-1587D35C3474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1B25ED-9F63-469A-A11D-3173CCE914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400800" cy="1295400"/>
          </a:xfrm>
        </p:spPr>
        <p:txBody>
          <a:bodyPr/>
          <a:lstStyle/>
          <a:p>
            <a:r>
              <a:rPr lang="ru-RU" b="1" dirty="0" err="1" smtClean="0"/>
              <a:t>Мікеланджело</a:t>
            </a:r>
            <a:r>
              <a:rPr lang="ru-RU" b="1" dirty="0" smtClean="0"/>
              <a:t> </a:t>
            </a:r>
            <a:r>
              <a:rPr lang="ru-RU" b="1" dirty="0" err="1" smtClean="0"/>
              <a:t>Буонарроті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1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78" y="4797152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06"/>
            <a:ext cx="4781578" cy="6309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506"/>
            <a:ext cx="5292080" cy="6505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941168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Італійський</a:t>
            </a:r>
            <a:r>
              <a:rPr lang="ru-RU" sz="2800" b="1" dirty="0" smtClean="0">
                <a:solidFill>
                  <a:schemeClr val="bg2"/>
                </a:solidFill>
              </a:rPr>
              <a:t> скульптор, художник, </a:t>
            </a:r>
            <a:r>
              <a:rPr lang="ru-RU" sz="2800" b="1" dirty="0" err="1" smtClean="0">
                <a:solidFill>
                  <a:schemeClr val="bg2"/>
                </a:solidFill>
              </a:rPr>
              <a:t>архітектор</a:t>
            </a:r>
            <a:r>
              <a:rPr lang="ru-RU" sz="2800" b="1" dirty="0" smtClean="0">
                <a:solidFill>
                  <a:schemeClr val="bg2"/>
                </a:solidFill>
              </a:rPr>
              <a:t>, поет й </a:t>
            </a:r>
            <a:r>
              <a:rPr lang="ru-RU" sz="2800" b="1" dirty="0" err="1" smtClean="0">
                <a:solidFill>
                  <a:schemeClr val="bg2"/>
                </a:solidFill>
              </a:rPr>
              <a:t>інженер</a:t>
            </a:r>
            <a:r>
              <a:rPr lang="ru-RU" sz="2800" b="1" dirty="0" smtClean="0">
                <a:solidFill>
                  <a:schemeClr val="bg2"/>
                </a:solidFill>
              </a:rPr>
              <a:t>. </a:t>
            </a:r>
            <a:r>
              <a:rPr lang="ru-RU" sz="2800" b="1" dirty="0" err="1" smtClean="0">
                <a:solidFill>
                  <a:schemeClr val="bg2"/>
                </a:solidFill>
              </a:rPr>
              <a:t>Його</a:t>
            </a:r>
            <a:r>
              <a:rPr lang="ru-RU" sz="2800" b="1" dirty="0" smtClean="0">
                <a:solidFill>
                  <a:schemeClr val="bg2"/>
                </a:solidFill>
              </a:rPr>
              <a:t> твори </a:t>
            </a:r>
            <a:r>
              <a:rPr lang="ru-RU" sz="2800" b="1" dirty="0" err="1" smtClean="0">
                <a:solidFill>
                  <a:schemeClr val="bg2"/>
                </a:solidFill>
              </a:rPr>
              <a:t>вважалися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найвищими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досягненнями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мистецтва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Відродження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ще</a:t>
            </a:r>
            <a:r>
              <a:rPr lang="ru-RU" sz="2800" b="1" dirty="0" smtClean="0">
                <a:solidFill>
                  <a:schemeClr val="bg2"/>
                </a:solidFill>
              </a:rPr>
              <a:t> за </a:t>
            </a:r>
            <a:r>
              <a:rPr lang="ru-RU" sz="2800" b="1" dirty="0" err="1" smtClean="0">
                <a:solidFill>
                  <a:schemeClr val="bg2"/>
                </a:solidFill>
              </a:rPr>
              <a:t>життя</a:t>
            </a:r>
            <a:r>
              <a:rPr lang="ru-RU" sz="2800" b="1" dirty="0" smtClean="0">
                <a:solidFill>
                  <a:schemeClr val="bg2"/>
                </a:solidFill>
              </a:rPr>
              <a:t> самого </a:t>
            </a:r>
            <a:r>
              <a:rPr lang="ru-RU" sz="2800" b="1" dirty="0" err="1" smtClean="0">
                <a:solidFill>
                  <a:schemeClr val="bg2"/>
                </a:solidFill>
              </a:rPr>
              <a:t>майстра</a:t>
            </a:r>
            <a:r>
              <a:rPr lang="ru-RU" sz="2800" b="1" dirty="0" smtClean="0">
                <a:solidFill>
                  <a:schemeClr val="bg2"/>
                </a:solidFill>
              </a:rPr>
              <a:t>.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Життєвий шлях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Мікеланджело</a:t>
            </a:r>
            <a:r>
              <a:rPr lang="ru-RU" dirty="0"/>
              <a:t> прожив </a:t>
            </a:r>
            <a:r>
              <a:rPr lang="ru-RU" dirty="0" err="1"/>
              <a:t>майже</a:t>
            </a:r>
            <a:r>
              <a:rPr lang="ru-RU" dirty="0"/>
              <a:t> 89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до </a:t>
            </a:r>
            <a:r>
              <a:rPr lang="ru-RU" dirty="0" err="1"/>
              <a:t>початків</a:t>
            </a:r>
            <a:r>
              <a:rPr lang="ru-RU" dirty="0"/>
              <a:t> </a:t>
            </a:r>
            <a:r>
              <a:rPr lang="ru-RU" dirty="0" err="1"/>
              <a:t>Контрреформації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змінилося</a:t>
            </a:r>
            <a:r>
              <a:rPr lang="ru-RU" dirty="0"/>
              <a:t> </a:t>
            </a:r>
            <a:r>
              <a:rPr lang="ru-RU" dirty="0" err="1"/>
              <a:t>тринадцять</a:t>
            </a:r>
            <a:r>
              <a:rPr lang="ru-RU" dirty="0"/>
              <a:t> Пап </a:t>
            </a:r>
            <a:r>
              <a:rPr lang="ru-RU" dirty="0" err="1"/>
              <a:t>Римських</a:t>
            </a:r>
            <a:r>
              <a:rPr lang="ru-RU" dirty="0"/>
              <a:t> 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виконував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для </a:t>
            </a:r>
            <a:r>
              <a:rPr lang="ru-RU" dirty="0" err="1"/>
              <a:t>дев'яти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них. </a:t>
            </a:r>
            <a:r>
              <a:rPr lang="ru-RU" dirty="0" err="1"/>
              <a:t>Збереглося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творчість</a:t>
            </a:r>
            <a:r>
              <a:rPr lang="ru-RU" dirty="0"/>
              <a:t> — </a:t>
            </a:r>
            <a:r>
              <a:rPr lang="ru-RU" dirty="0" err="1"/>
              <a:t>свідчення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, </a:t>
            </a:r>
            <a:r>
              <a:rPr lang="ru-RU" dirty="0" err="1"/>
              <a:t>листи</a:t>
            </a:r>
            <a:r>
              <a:rPr lang="ru-RU" dirty="0"/>
              <a:t> самого </a:t>
            </a:r>
            <a:r>
              <a:rPr lang="ru-RU" dirty="0" err="1"/>
              <a:t>Мікеланджело</a:t>
            </a:r>
            <a:r>
              <a:rPr lang="ru-RU" dirty="0"/>
              <a:t>, договори,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й </a:t>
            </a:r>
            <a:r>
              <a:rPr lang="ru-RU" dirty="0" err="1"/>
              <a:t>професійні</a:t>
            </a:r>
            <a:r>
              <a:rPr lang="ru-RU" dirty="0"/>
              <a:t> записи.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першим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західноєвропейського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чия </a:t>
            </a:r>
            <a:r>
              <a:rPr lang="ru-RU" dirty="0" err="1"/>
              <a:t>біографія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надрукована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80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redo-ua.org/wp-content/uploads/2013/05/P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25829"/>
            <a:ext cx="9584521" cy="68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163" y="5805264"/>
            <a:ext cx="2673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П’єта</a:t>
            </a:r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61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queens.ru/Uploads/Nadiya/%D0%BC%D0%B8%D0%BA%D0%B5%D0%BB%D0%B0%D0%BD%D0%B4%D0%B6%D0%B5%D0%BB%D0%BE%20%D0%B4%D0%B0%D0%B2%D0%B8%D0%B4%20%D1%84%D0%BE%D1%82%D0%B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9566" y="5805264"/>
            <a:ext cx="328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«Давид»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62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010"/>
            <a:ext cx="10368804" cy="68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3390" y="5589240"/>
            <a:ext cx="354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«Мойсей»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5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Давид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Образ Давида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традиційним</a:t>
            </a:r>
            <a:r>
              <a:rPr lang="ru-RU" dirty="0"/>
              <a:t> у </a:t>
            </a:r>
            <a:r>
              <a:rPr lang="ru-RU" dirty="0" err="1"/>
              <a:t>Флоренції</a:t>
            </a:r>
            <a:r>
              <a:rPr lang="ru-RU" dirty="0"/>
              <a:t>. Донателло та </a:t>
            </a:r>
            <a:r>
              <a:rPr lang="ru-RU" dirty="0" err="1"/>
              <a:t>Вероккйо</a:t>
            </a:r>
            <a:r>
              <a:rPr lang="ru-RU" dirty="0"/>
              <a:t> створили </a:t>
            </a:r>
            <a:r>
              <a:rPr lang="ru-RU" dirty="0" err="1"/>
              <a:t>бронзові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дивом </a:t>
            </a:r>
            <a:r>
              <a:rPr lang="ru-RU" dirty="0" err="1"/>
              <a:t>уразив</a:t>
            </a:r>
            <a:r>
              <a:rPr lang="ru-RU" dirty="0"/>
              <a:t> </a:t>
            </a:r>
            <a:r>
              <a:rPr lang="ru-RU" dirty="0" err="1"/>
              <a:t>велетня</a:t>
            </a:r>
            <a:r>
              <a:rPr lang="ru-RU" dirty="0"/>
              <a:t>, голова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коло </a:t>
            </a:r>
            <a:r>
              <a:rPr lang="ru-RU" dirty="0" err="1"/>
              <a:t>ніг</a:t>
            </a:r>
            <a:r>
              <a:rPr lang="ru-RU" dirty="0"/>
              <a:t> </a:t>
            </a:r>
            <a:r>
              <a:rPr lang="ru-RU" dirty="0" err="1"/>
              <a:t>біблійного</a:t>
            </a:r>
            <a:r>
              <a:rPr lang="ru-RU" dirty="0"/>
              <a:t> героя. </a:t>
            </a:r>
            <a:r>
              <a:rPr lang="ru-RU" dirty="0" err="1"/>
              <a:t>Мікеланджело</a:t>
            </a:r>
            <a:r>
              <a:rPr lang="ru-RU" dirty="0"/>
              <a:t> ж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зобразити</a:t>
            </a:r>
            <a:r>
              <a:rPr lang="ru-RU" dirty="0"/>
              <a:t> момент,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передує</a:t>
            </a:r>
            <a:r>
              <a:rPr lang="ru-RU" dirty="0"/>
              <a:t> бою. Давид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перекинутою через плече </a:t>
            </a:r>
            <a:r>
              <a:rPr lang="ru-RU" dirty="0" err="1"/>
              <a:t>пращею</a:t>
            </a:r>
            <a:r>
              <a:rPr lang="ru-RU" dirty="0"/>
              <a:t>, </a:t>
            </a:r>
            <a:r>
              <a:rPr lang="ru-RU" dirty="0" err="1"/>
              <a:t>стискаючи</a:t>
            </a:r>
            <a:r>
              <a:rPr lang="ru-RU" dirty="0"/>
              <a:t> у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руці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. </a:t>
            </a:r>
            <a:r>
              <a:rPr lang="ru-RU" dirty="0" err="1"/>
              <a:t>Ліва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напружена, </a:t>
            </a:r>
            <a:r>
              <a:rPr lang="ru-RU" dirty="0" err="1"/>
              <a:t>тоді</a:t>
            </a:r>
            <a:r>
              <a:rPr lang="ru-RU" dirty="0"/>
              <a:t> як права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розслаблена</a:t>
            </a:r>
            <a:r>
              <a:rPr lang="ru-RU" dirty="0"/>
              <a:t>, як у атлета, готового до </a:t>
            </a:r>
            <a:r>
              <a:rPr lang="ru-RU" dirty="0" err="1"/>
              <a:t>дії</a:t>
            </a:r>
            <a:r>
              <a:rPr lang="ru-RU" dirty="0"/>
              <a:t>. Образ Давида </a:t>
            </a:r>
            <a:r>
              <a:rPr lang="ru-RU" dirty="0" err="1"/>
              <a:t>містив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для </a:t>
            </a:r>
            <a:r>
              <a:rPr lang="ru-RU" dirty="0" err="1"/>
              <a:t>флорентійців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скульптура </a:t>
            </a:r>
            <a:r>
              <a:rPr lang="ru-RU" dirty="0" err="1"/>
              <a:t>Мікеланджело</a:t>
            </a:r>
            <a:r>
              <a:rPr lang="ru-RU" dirty="0"/>
              <a:t> привернула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2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П’єта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У 1498 році Мікеланджело отримав замовлення на «П'єту» від впливового французького кардинала Жана де </a:t>
            </a:r>
            <a:r>
              <a:rPr lang="vi-VN" dirty="0" smtClean="0"/>
              <a:t>Біле́ра</a:t>
            </a:r>
            <a:r>
              <a:rPr lang="en-US" dirty="0" smtClean="0"/>
              <a:t>. </a:t>
            </a:r>
            <a:r>
              <a:rPr lang="vi-VN" dirty="0"/>
              <a:t>Контракт було підписано 7 серпня того ж року. Як зазначає В. Воллес, сама тема «оплакування Христа» була поширеніша у північній Європі та візантійському мистецтві, аніж в Італії епохи Ренесансу. Мікеланджело трактує тему досить стримано. Смерть і скорбота немов містяться в мармурі, з якого створена скульптура. Співвідношення фігур таке, що вони утворюють низький трикутний низький конус. Оголене тіло Христа контрастує з пишним, багатим одягом Богоматері.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9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мойсей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Мойсей</a:t>
            </a:r>
            <a:r>
              <a:rPr lang="ru-RU" dirty="0"/>
              <a:t>» дивиться </a:t>
            </a:r>
            <a:r>
              <a:rPr lang="ru-RU" dirty="0" err="1"/>
              <a:t>ліворуч</a:t>
            </a:r>
            <a:r>
              <a:rPr lang="ru-RU" dirty="0"/>
              <a:t>, як і «Давид»;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немов</a:t>
            </a:r>
            <a:r>
              <a:rPr lang="ru-RU" dirty="0"/>
              <a:t> </a:t>
            </a:r>
            <a:r>
              <a:rPr lang="ru-RU" dirty="0" err="1"/>
              <a:t>закипає</a:t>
            </a:r>
            <a:r>
              <a:rPr lang="ru-RU" dirty="0"/>
              <a:t> </a:t>
            </a:r>
            <a:r>
              <a:rPr lang="ru-RU" dirty="0" err="1"/>
              <a:t>обурення</a:t>
            </a:r>
            <a:r>
              <a:rPr lang="ru-RU" dirty="0"/>
              <a:t>, </a:t>
            </a:r>
            <a:r>
              <a:rPr lang="ru-RU" dirty="0" err="1"/>
              <a:t>побачивши</a:t>
            </a:r>
            <a:r>
              <a:rPr lang="ru-RU" dirty="0"/>
              <a:t> </a:t>
            </a:r>
            <a:r>
              <a:rPr lang="ru-RU" dirty="0" err="1"/>
              <a:t>поклоніння</a:t>
            </a:r>
            <a:r>
              <a:rPr lang="ru-RU" dirty="0"/>
              <a:t> золотому </a:t>
            </a:r>
            <a:r>
              <a:rPr lang="ru-RU" dirty="0" err="1"/>
              <a:t>тільцю</a:t>
            </a:r>
            <a:r>
              <a:rPr lang="ru-RU" dirty="0"/>
              <a:t>. Права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напружена, до боку </a:t>
            </a:r>
            <a:r>
              <a:rPr lang="ru-RU" dirty="0" err="1"/>
              <a:t>притиснуті</a:t>
            </a:r>
            <a:r>
              <a:rPr lang="ru-RU" dirty="0"/>
              <a:t> </a:t>
            </a:r>
            <a:r>
              <a:rPr lang="ru-RU" dirty="0" err="1"/>
              <a:t>скрижалі</a:t>
            </a:r>
            <a:r>
              <a:rPr lang="ru-RU" dirty="0"/>
              <a:t>, а </a:t>
            </a:r>
            <a:r>
              <a:rPr lang="ru-RU" dirty="0" err="1"/>
              <a:t>різкий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правої</a:t>
            </a:r>
            <a:r>
              <a:rPr lang="ru-RU" dirty="0"/>
              <a:t> ноги </a:t>
            </a:r>
            <a:r>
              <a:rPr lang="ru-RU" dirty="0" err="1"/>
              <a:t>підкреслено</a:t>
            </a:r>
            <a:r>
              <a:rPr lang="ru-RU" dirty="0"/>
              <a:t> перекинутою через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драперією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гігант</a:t>
            </a:r>
            <a:r>
              <a:rPr lang="ru-RU" dirty="0"/>
              <a:t>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пророків</a:t>
            </a:r>
            <a:r>
              <a:rPr lang="ru-RU" dirty="0"/>
              <a:t>, </a:t>
            </a:r>
            <a:r>
              <a:rPr lang="ru-RU" dirty="0" err="1"/>
              <a:t>втілює</a:t>
            </a:r>
            <a:r>
              <a:rPr lang="ru-RU" dirty="0"/>
              <a:t> </a:t>
            </a:r>
            <a:r>
              <a:rPr lang="en-US" dirty="0" err="1"/>
              <a:t>terribilita</a:t>
            </a:r>
            <a:r>
              <a:rPr lang="en-US" dirty="0"/>
              <a:t>, «</a:t>
            </a:r>
            <a:r>
              <a:rPr lang="ru-RU" dirty="0" err="1"/>
              <a:t>загрозливу</a:t>
            </a:r>
            <a:r>
              <a:rPr lang="ru-RU" dirty="0"/>
              <a:t> силу». Остаточно статуя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дороблена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у 1542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7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</TotalTime>
  <Words>366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Мікеланджело Буонарроті</vt:lpstr>
      <vt:lpstr>Презентация PowerPoint</vt:lpstr>
      <vt:lpstr>Життєвий шлях</vt:lpstr>
      <vt:lpstr>Презентация PowerPoint</vt:lpstr>
      <vt:lpstr>Презентация PowerPoint</vt:lpstr>
      <vt:lpstr>Презентация PowerPoint</vt:lpstr>
      <vt:lpstr>Давид</vt:lpstr>
      <vt:lpstr>П’єта</vt:lpstr>
      <vt:lpstr>мойсей</vt:lpstr>
    </vt:vector>
  </TitlesOfParts>
  <Company>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Мікеланджело Буонарроті</dc:title>
  <dc:creator>Korvin</dc:creator>
  <cp:lastModifiedBy>Korvin</cp:lastModifiedBy>
  <cp:revision>4</cp:revision>
  <dcterms:created xsi:type="dcterms:W3CDTF">2014-09-12T17:24:37Z</dcterms:created>
  <dcterms:modified xsi:type="dcterms:W3CDTF">2014-09-12T18:06:55Z</dcterms:modified>
</cp:coreProperties>
</file>