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C1357-D521-4C2E-A3A0-DD845EE8FE23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49620-5158-45E8-89CA-E1F12DCDEE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49620-5158-45E8-89CA-E1F12DCDEE5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0" y="1981200"/>
            <a:ext cx="5105400" cy="2868168"/>
          </a:xfrm>
        </p:spPr>
        <p:txBody>
          <a:bodyPr/>
          <a:lstStyle/>
          <a:p>
            <a:r>
              <a:rPr lang="uk-UA" dirty="0" smtClean="0"/>
              <a:t>Музичні ритми </a:t>
            </a:r>
            <a:r>
              <a:rPr lang="uk-UA" dirty="0" err="1" smtClean="0"/>
              <a:t>америки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5410200"/>
            <a:ext cx="5114778" cy="1101248"/>
          </a:xfrm>
        </p:spPr>
        <p:txBody>
          <a:bodyPr/>
          <a:lstStyle/>
          <a:p>
            <a:r>
              <a:rPr lang="uk-UA" dirty="0" smtClean="0"/>
              <a:t>Гук Юлія 11-Б</a:t>
            </a:r>
            <a:endParaRPr lang="ru-RU" dirty="0"/>
          </a:p>
        </p:txBody>
      </p:sp>
      <p:pic>
        <p:nvPicPr>
          <p:cNvPr id="25602" name="Picture 2" descr="Художня культу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715375" cy="2028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7242048" cy="762000"/>
          </a:xfrm>
        </p:spPr>
        <p:txBody>
          <a:bodyPr/>
          <a:lstStyle/>
          <a:p>
            <a:r>
              <a:rPr lang="uk-UA" dirty="0" smtClean="0"/>
              <a:t>Джаз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762000"/>
            <a:ext cx="4876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Своєрідним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маніфестом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музичної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самостійності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Америки у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світовій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культурі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є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джаз,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що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сформувався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на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переломі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ХІХ-ХХ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століть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став вершиною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легкої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музики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Джаз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увібрав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в себе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кращі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риси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багатьох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типово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американських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жанрів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-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спірічуели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блюзу, регтайму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У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південних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штатах особливо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популярними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стали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спірічуели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і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блюз.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Спірічуели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(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від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англійського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spiritual -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духовний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) -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релігійна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народна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пісня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на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біблійний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сюжет,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що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співається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хором без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акомпанементу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Чимало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пісень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цього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жанру записав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відомий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негритянський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співак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Поль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Робсон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(1898-1976).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0962" name="Picture 2" descr="http://mediasubs.ru/group/uploads/s-/s-muzyikoj-zhizni/image2/M1MjBkZ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371600"/>
            <a:ext cx="40005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609600"/>
            <a:ext cx="480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Блюз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(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від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англійського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blues -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меланхолія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смуток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) - тип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світської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фольклорної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негритянської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пісні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з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ліричним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меланхолійно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-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сумним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настроєм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Виповнюється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солістом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йод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акомпанемент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гітари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Особливість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блюзу -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зміщення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мелодії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щодо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метричної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пульсації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-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граундбіта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 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1988" name="Picture 4" descr="http://en.academic.ru/pictures/enwiki/74/Jelly_Roll_Blues_19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609600"/>
            <a:ext cx="3821137" cy="5810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609600"/>
            <a:ext cx="3352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Неперевершеною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«королевою блюзу»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була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Бессі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3600" b="1" i="1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Сміт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(1894-1937), яка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чудово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передавала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неповторну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поезію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душевність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печаль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блюзових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інтонацій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 «Я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сміюся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тільки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для того,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щоб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стримати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сльози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», -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співається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водному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з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популярних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блюзів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. І в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цьому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сміху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крізь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сльози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- суть жанру.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3010" name="Picture 2" descr="http://userserve-ak.last.fm/serve/_/602234/Bessie+Smi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990600"/>
            <a:ext cx="3810000" cy="4943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28600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У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другій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половині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XIX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століття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з'являються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численні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духові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оркестри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- бенди,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які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стали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типово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американським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явищем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Виконавці-аматори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іноді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не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знають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навіть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нотної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грамоти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грали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на слух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танцювальну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маршову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музику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під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час свят, на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вечірках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парадах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карнавалах, в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нічних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кафе, кабаре, дансингах.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Безліч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таких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груп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було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в Новому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Орлеані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- на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батьківщині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американського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джазу.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4034" name="Picture 2" descr="https://lendpool.com/wp-content/uploads/edd/2014/08/jazz_b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514600"/>
            <a:ext cx="6019800" cy="417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2286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 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Найбільш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видатні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майстри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цього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стилю -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керівники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джаз-оркестрів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: «король труби»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Луї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Армстронг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(1900-1971)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композитор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піаніст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Дюк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Еллінгтон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(1899-1974)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отримали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міжнародне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визнання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5058" name="Picture 2" descr="http://www.vinsieu.ro/uploads/event/large/conferinta-10-pasi-spre-jazz-episodul-ii-la-grand-hotel-continental-i823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5600700" cy="4114800"/>
          </a:xfrm>
          <a:prstGeom prst="rect">
            <a:avLst/>
          </a:prstGeom>
          <a:noFill/>
        </p:spPr>
      </p:pic>
      <p:pic>
        <p:nvPicPr>
          <p:cNvPr id="45060" name="Picture 4" descr="http://uralpolit.ru/sites/fedpress/files/noksak/news/5.01_dpv_dyuk_elling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133600"/>
            <a:ext cx="3030682" cy="4133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Знаменита «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Hello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Dolli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»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у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виконанні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ансамблю «А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ll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Stars»,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створеного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Армстронгом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це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тріумф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музичного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бестселера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який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в 1964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році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витіснив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навіть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диск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знаменитої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«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ліверпульської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четвірки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» - «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Бітлз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».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6082" name="Picture 2" descr="http://lol54.ru/uploads/posts/2012-01/thumbs/1326372926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133600"/>
            <a:ext cx="4133850" cy="3763665"/>
          </a:xfrm>
          <a:prstGeom prst="rect">
            <a:avLst/>
          </a:prstGeom>
          <a:noFill/>
        </p:spPr>
      </p:pic>
      <p:pic>
        <p:nvPicPr>
          <p:cNvPr id="46086" name="Picture 6" descr="http://poetrank.ru/wp-content/uploads/2014/05/hello-dol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81200"/>
            <a:ext cx="4286250" cy="4295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smolnews.ru/img/98741ec465d707941fd67c0865e660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058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943600"/>
            <a:ext cx="419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Book Antiqua" pitchFamily="18" charset="0"/>
              </a:rPr>
              <a:t>Дюк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Эллінгтон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і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його</a:t>
            </a:r>
            <a:r>
              <a:rPr lang="ru-RU" sz="2400" dirty="0" smtClean="0">
                <a:latin typeface="Book Antiqua" pitchFamily="18" charset="0"/>
              </a:rPr>
              <a:t> </a:t>
            </a:r>
            <a:r>
              <a:rPr lang="ru-RU" sz="2400" dirty="0" err="1" smtClean="0">
                <a:latin typeface="Book Antiqua" pitchFamily="18" charset="0"/>
              </a:rPr>
              <a:t>джаз-бенд</a:t>
            </a: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1">
      <a:dk1>
        <a:srgbClr val="F2F2F2"/>
      </a:dk1>
      <a:lt1>
        <a:sysClr val="window" lastClr="FFFFFF"/>
      </a:lt1>
      <a:dk2>
        <a:srgbClr val="FF0000"/>
      </a:dk2>
      <a:lt2>
        <a:srgbClr val="E29AC5"/>
      </a:lt2>
      <a:accent1>
        <a:srgbClr val="8D1BFF"/>
      </a:accent1>
      <a:accent2>
        <a:srgbClr val="365BB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365BB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253</Words>
  <Application>Microsoft Office PowerPoint</Application>
  <PresentationFormat>Экран (4:3)</PresentationFormat>
  <Paragraphs>11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Музичні ритми америки</vt:lpstr>
      <vt:lpstr>Джаз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Музичні ритми америки</dc:title>
  <dc:creator>Yulia</dc:creator>
  <cp:lastModifiedBy>Admin</cp:lastModifiedBy>
  <cp:revision>4</cp:revision>
  <dcterms:created xsi:type="dcterms:W3CDTF">2015-02-18T16:05:28Z</dcterms:created>
  <dcterms:modified xsi:type="dcterms:W3CDTF">2015-02-18T16:42:01Z</dcterms:modified>
</cp:coreProperties>
</file>