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9" r:id="rId2"/>
    <p:sldId id="257" r:id="rId3"/>
    <p:sldId id="260" r:id="rId4"/>
    <p:sldId id="271" r:id="rId5"/>
    <p:sldId id="258" r:id="rId6"/>
    <p:sldId id="261" r:id="rId7"/>
    <p:sldId id="266" r:id="rId8"/>
    <p:sldId id="262" r:id="rId9"/>
    <p:sldId id="263" r:id="rId10"/>
    <p:sldId id="264" r:id="rId11"/>
    <p:sldId id="265" r:id="rId12"/>
    <p:sldId id="267" r:id="rId13"/>
    <p:sldId id="268" r:id="rId14"/>
    <p:sldId id="269" r:id="rId15"/>
    <p:sldId id="270" r:id="rId16"/>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080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0" d="100"/>
          <a:sy n="60" d="100"/>
        </p:scale>
        <p:origin x="-979" y="149"/>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dirty="0"/>
          </a:p>
        </p:txBody>
      </p:sp>
      <p:sp>
        <p:nvSpPr>
          <p:cNvPr id="3" name="Місце для дати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0CACE9-8466-43AB-99AB-526D33E6E365}" type="datetimeFigureOut">
              <a:rPr lang="uk-UA" smtClean="0"/>
              <a:pPr/>
              <a:t>13.03.2014</a:t>
            </a:fld>
            <a:endParaRPr lang="uk-UA" dirty="0"/>
          </a:p>
        </p:txBody>
      </p:sp>
      <p:sp>
        <p:nvSpPr>
          <p:cNvPr id="4" name="Місце для зображення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dirty="0"/>
          </a:p>
        </p:txBody>
      </p:sp>
      <p:sp>
        <p:nvSpPr>
          <p:cNvPr id="5" name="Місце для нотаток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6" name="Місце для нижнього колонтитула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dirty="0"/>
          </a:p>
        </p:txBody>
      </p:sp>
      <p:sp>
        <p:nvSpPr>
          <p:cNvPr id="7" name="Місце для номера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A3D421-38A5-4307-9D01-51A5C2DDE4B8}" type="slidenum">
              <a:rPr lang="uk-UA" smtClean="0"/>
              <a:pPr/>
              <a:t>‹№›</a:t>
            </a:fld>
            <a:endParaRPr lang="uk-UA"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normAutofit/>
          </a:bodyPr>
          <a:lstStyle/>
          <a:p>
            <a:endParaRPr lang="uk-UA" dirty="0"/>
          </a:p>
        </p:txBody>
      </p:sp>
      <p:sp>
        <p:nvSpPr>
          <p:cNvPr id="4" name="Місце для номера слайда 3"/>
          <p:cNvSpPr>
            <a:spLocks noGrp="1"/>
          </p:cNvSpPr>
          <p:nvPr>
            <p:ph type="sldNum" sz="quarter" idx="10"/>
          </p:nvPr>
        </p:nvSpPr>
        <p:spPr/>
        <p:txBody>
          <a:bodyPr/>
          <a:lstStyle/>
          <a:p>
            <a:fld id="{84A3D421-38A5-4307-9D01-51A5C2DDE4B8}" type="slidenum">
              <a:rPr lang="uk-UA" smtClean="0"/>
              <a:pPr/>
              <a:t>1</a:t>
            </a:fld>
            <a:endParaRPr lang="uk-UA"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uk-UA" smtClean="0"/>
              <a:t>Зразок заголовка</a:t>
            </a:r>
            <a:endParaRPr lang="uk-UA"/>
          </a:p>
        </p:txBody>
      </p:sp>
      <p:sp>
        <p:nvSpPr>
          <p:cNvPr id="3" name="Пі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Зразок підзаголовка</a:t>
            </a:r>
            <a:endParaRPr lang="uk-UA"/>
          </a:p>
        </p:txBody>
      </p:sp>
      <p:sp>
        <p:nvSpPr>
          <p:cNvPr id="4" name="Місце для дати 3"/>
          <p:cNvSpPr>
            <a:spLocks noGrp="1"/>
          </p:cNvSpPr>
          <p:nvPr>
            <p:ph type="dt" sz="half" idx="10"/>
          </p:nvPr>
        </p:nvSpPr>
        <p:spPr/>
        <p:txBody>
          <a:bodyPr/>
          <a:lstStyle/>
          <a:p>
            <a:fld id="{B5CADFF3-1A91-4D54-A43B-73DCD946C2CE}" type="datetimeFigureOut">
              <a:rPr lang="uk-UA" smtClean="0"/>
              <a:pPr/>
              <a:t>13.03.2014</a:t>
            </a:fld>
            <a:endParaRPr lang="uk-UA" dirty="0"/>
          </a:p>
        </p:txBody>
      </p:sp>
      <p:sp>
        <p:nvSpPr>
          <p:cNvPr id="5" name="Місце для нижнього колонтитула 4"/>
          <p:cNvSpPr>
            <a:spLocks noGrp="1"/>
          </p:cNvSpPr>
          <p:nvPr>
            <p:ph type="ftr" sz="quarter" idx="11"/>
          </p:nvPr>
        </p:nvSpPr>
        <p:spPr/>
        <p:txBody>
          <a:bodyPr/>
          <a:lstStyle/>
          <a:p>
            <a:endParaRPr lang="uk-UA" dirty="0"/>
          </a:p>
        </p:txBody>
      </p:sp>
      <p:sp>
        <p:nvSpPr>
          <p:cNvPr id="6" name="Місце для номера слайда 5"/>
          <p:cNvSpPr>
            <a:spLocks noGrp="1"/>
          </p:cNvSpPr>
          <p:nvPr>
            <p:ph type="sldNum" sz="quarter" idx="12"/>
          </p:nvPr>
        </p:nvSpPr>
        <p:spPr/>
        <p:txBody>
          <a:bodyPr/>
          <a:lstStyle/>
          <a:p>
            <a:fld id="{AC4FA0CF-1C7C-427A-AAA5-E4EAB17BF608}" type="slidenum">
              <a:rPr lang="uk-UA" smtClean="0"/>
              <a:pPr/>
              <a:t>‹№›</a:t>
            </a:fld>
            <a:endParaRPr lang="uk-UA" dirty="0"/>
          </a:p>
        </p:txBody>
      </p:sp>
    </p:spTree>
  </p:cSld>
  <p:clrMapOvr>
    <a:masterClrMapping/>
  </p:clrMapOvr>
  <p:transition spd="slow" advClick="0" advTm="5000">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B5CADFF3-1A91-4D54-A43B-73DCD946C2CE}" type="datetimeFigureOut">
              <a:rPr lang="uk-UA" smtClean="0"/>
              <a:pPr/>
              <a:t>13.03.2014</a:t>
            </a:fld>
            <a:endParaRPr lang="uk-UA" dirty="0"/>
          </a:p>
        </p:txBody>
      </p:sp>
      <p:sp>
        <p:nvSpPr>
          <p:cNvPr id="5" name="Місце для нижнього колонтитула 4"/>
          <p:cNvSpPr>
            <a:spLocks noGrp="1"/>
          </p:cNvSpPr>
          <p:nvPr>
            <p:ph type="ftr" sz="quarter" idx="11"/>
          </p:nvPr>
        </p:nvSpPr>
        <p:spPr/>
        <p:txBody>
          <a:bodyPr/>
          <a:lstStyle/>
          <a:p>
            <a:endParaRPr lang="uk-UA" dirty="0"/>
          </a:p>
        </p:txBody>
      </p:sp>
      <p:sp>
        <p:nvSpPr>
          <p:cNvPr id="6" name="Місце для номера слайда 5"/>
          <p:cNvSpPr>
            <a:spLocks noGrp="1"/>
          </p:cNvSpPr>
          <p:nvPr>
            <p:ph type="sldNum" sz="quarter" idx="12"/>
          </p:nvPr>
        </p:nvSpPr>
        <p:spPr/>
        <p:txBody>
          <a:bodyPr/>
          <a:lstStyle/>
          <a:p>
            <a:fld id="{AC4FA0CF-1C7C-427A-AAA5-E4EAB17BF608}" type="slidenum">
              <a:rPr lang="uk-UA" smtClean="0"/>
              <a:pPr/>
              <a:t>‹№›</a:t>
            </a:fld>
            <a:endParaRPr lang="uk-UA" dirty="0"/>
          </a:p>
        </p:txBody>
      </p:sp>
    </p:spTree>
  </p:cSld>
  <p:clrMapOvr>
    <a:masterClrMapping/>
  </p:clrMapOvr>
  <p:transition spd="slow" advClick="0" advTm="5000">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74638"/>
            <a:ext cx="2057400" cy="5851525"/>
          </a:xfrm>
        </p:spPr>
        <p:txBody>
          <a:bodyPr vert="eaVert"/>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a:xfrm>
            <a:off x="457200" y="274638"/>
            <a:ext cx="6019800" cy="5851525"/>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B5CADFF3-1A91-4D54-A43B-73DCD946C2CE}" type="datetimeFigureOut">
              <a:rPr lang="uk-UA" smtClean="0"/>
              <a:pPr/>
              <a:t>13.03.2014</a:t>
            </a:fld>
            <a:endParaRPr lang="uk-UA" dirty="0"/>
          </a:p>
        </p:txBody>
      </p:sp>
      <p:sp>
        <p:nvSpPr>
          <p:cNvPr id="5" name="Місце для нижнього колонтитула 4"/>
          <p:cNvSpPr>
            <a:spLocks noGrp="1"/>
          </p:cNvSpPr>
          <p:nvPr>
            <p:ph type="ftr" sz="quarter" idx="11"/>
          </p:nvPr>
        </p:nvSpPr>
        <p:spPr/>
        <p:txBody>
          <a:bodyPr/>
          <a:lstStyle/>
          <a:p>
            <a:endParaRPr lang="uk-UA" dirty="0"/>
          </a:p>
        </p:txBody>
      </p:sp>
      <p:sp>
        <p:nvSpPr>
          <p:cNvPr id="6" name="Місце для номера слайда 5"/>
          <p:cNvSpPr>
            <a:spLocks noGrp="1"/>
          </p:cNvSpPr>
          <p:nvPr>
            <p:ph type="sldNum" sz="quarter" idx="12"/>
          </p:nvPr>
        </p:nvSpPr>
        <p:spPr/>
        <p:txBody>
          <a:bodyPr/>
          <a:lstStyle/>
          <a:p>
            <a:fld id="{AC4FA0CF-1C7C-427A-AAA5-E4EAB17BF608}" type="slidenum">
              <a:rPr lang="uk-UA" smtClean="0"/>
              <a:pPr/>
              <a:t>‹№›</a:t>
            </a:fld>
            <a:endParaRPr lang="uk-UA" dirty="0"/>
          </a:p>
        </p:txBody>
      </p:sp>
    </p:spTree>
  </p:cSld>
  <p:clrMapOvr>
    <a:masterClrMapping/>
  </p:clrMapOvr>
  <p:transition spd="slow" advClick="0" advTm="5000">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B5CADFF3-1A91-4D54-A43B-73DCD946C2CE}" type="datetimeFigureOut">
              <a:rPr lang="uk-UA" smtClean="0"/>
              <a:pPr/>
              <a:t>13.03.2014</a:t>
            </a:fld>
            <a:endParaRPr lang="uk-UA" dirty="0"/>
          </a:p>
        </p:txBody>
      </p:sp>
      <p:sp>
        <p:nvSpPr>
          <p:cNvPr id="5" name="Місце для нижнього колонтитула 4"/>
          <p:cNvSpPr>
            <a:spLocks noGrp="1"/>
          </p:cNvSpPr>
          <p:nvPr>
            <p:ph type="ftr" sz="quarter" idx="11"/>
          </p:nvPr>
        </p:nvSpPr>
        <p:spPr/>
        <p:txBody>
          <a:bodyPr/>
          <a:lstStyle/>
          <a:p>
            <a:endParaRPr lang="uk-UA" dirty="0"/>
          </a:p>
        </p:txBody>
      </p:sp>
      <p:sp>
        <p:nvSpPr>
          <p:cNvPr id="6" name="Місце для номера слайда 5"/>
          <p:cNvSpPr>
            <a:spLocks noGrp="1"/>
          </p:cNvSpPr>
          <p:nvPr>
            <p:ph type="sldNum" sz="quarter" idx="12"/>
          </p:nvPr>
        </p:nvSpPr>
        <p:spPr/>
        <p:txBody>
          <a:bodyPr/>
          <a:lstStyle/>
          <a:p>
            <a:fld id="{AC4FA0CF-1C7C-427A-AAA5-E4EAB17BF608}" type="slidenum">
              <a:rPr lang="uk-UA" smtClean="0"/>
              <a:pPr/>
              <a:t>‹№›</a:t>
            </a:fld>
            <a:endParaRPr lang="uk-UA" dirty="0"/>
          </a:p>
        </p:txBody>
      </p:sp>
    </p:spTree>
  </p:cSld>
  <p:clrMapOvr>
    <a:masterClrMapping/>
  </p:clrMapOvr>
  <p:transition spd="slow" advClick="0" advTm="5000">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uk-UA" smtClean="0"/>
              <a:t>Зразок заголовка</a:t>
            </a:r>
            <a:endParaRPr lang="uk-UA"/>
          </a:p>
        </p:txBody>
      </p:sp>
      <p:sp>
        <p:nvSpPr>
          <p:cNvPr id="3" name="Місце для тексту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Місце для дати 3"/>
          <p:cNvSpPr>
            <a:spLocks noGrp="1"/>
          </p:cNvSpPr>
          <p:nvPr>
            <p:ph type="dt" sz="half" idx="10"/>
          </p:nvPr>
        </p:nvSpPr>
        <p:spPr/>
        <p:txBody>
          <a:bodyPr/>
          <a:lstStyle/>
          <a:p>
            <a:fld id="{B5CADFF3-1A91-4D54-A43B-73DCD946C2CE}" type="datetimeFigureOut">
              <a:rPr lang="uk-UA" smtClean="0"/>
              <a:pPr/>
              <a:t>13.03.2014</a:t>
            </a:fld>
            <a:endParaRPr lang="uk-UA" dirty="0"/>
          </a:p>
        </p:txBody>
      </p:sp>
      <p:sp>
        <p:nvSpPr>
          <p:cNvPr id="5" name="Місце для нижнього колонтитула 4"/>
          <p:cNvSpPr>
            <a:spLocks noGrp="1"/>
          </p:cNvSpPr>
          <p:nvPr>
            <p:ph type="ftr" sz="quarter" idx="11"/>
          </p:nvPr>
        </p:nvSpPr>
        <p:spPr/>
        <p:txBody>
          <a:bodyPr/>
          <a:lstStyle/>
          <a:p>
            <a:endParaRPr lang="uk-UA" dirty="0"/>
          </a:p>
        </p:txBody>
      </p:sp>
      <p:sp>
        <p:nvSpPr>
          <p:cNvPr id="6" name="Місце для номера слайда 5"/>
          <p:cNvSpPr>
            <a:spLocks noGrp="1"/>
          </p:cNvSpPr>
          <p:nvPr>
            <p:ph type="sldNum" sz="quarter" idx="12"/>
          </p:nvPr>
        </p:nvSpPr>
        <p:spPr/>
        <p:txBody>
          <a:bodyPr/>
          <a:lstStyle/>
          <a:p>
            <a:fld id="{AC4FA0CF-1C7C-427A-AAA5-E4EAB17BF608}" type="slidenum">
              <a:rPr lang="uk-UA" smtClean="0"/>
              <a:pPr/>
              <a:t>‹№›</a:t>
            </a:fld>
            <a:endParaRPr lang="uk-UA" dirty="0"/>
          </a:p>
        </p:txBody>
      </p:sp>
    </p:spTree>
  </p:cSld>
  <p:clrMapOvr>
    <a:masterClrMapping/>
  </p:clrMapOvr>
  <p:transition spd="slow" advClick="0" advTm="5000">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вмісту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дати 4"/>
          <p:cNvSpPr>
            <a:spLocks noGrp="1"/>
          </p:cNvSpPr>
          <p:nvPr>
            <p:ph type="dt" sz="half" idx="10"/>
          </p:nvPr>
        </p:nvSpPr>
        <p:spPr/>
        <p:txBody>
          <a:bodyPr/>
          <a:lstStyle/>
          <a:p>
            <a:fld id="{B5CADFF3-1A91-4D54-A43B-73DCD946C2CE}" type="datetimeFigureOut">
              <a:rPr lang="uk-UA" smtClean="0"/>
              <a:pPr/>
              <a:t>13.03.2014</a:t>
            </a:fld>
            <a:endParaRPr lang="uk-UA" dirty="0"/>
          </a:p>
        </p:txBody>
      </p:sp>
      <p:sp>
        <p:nvSpPr>
          <p:cNvPr id="6" name="Місце для нижнього колонтитула 5"/>
          <p:cNvSpPr>
            <a:spLocks noGrp="1"/>
          </p:cNvSpPr>
          <p:nvPr>
            <p:ph type="ftr" sz="quarter" idx="11"/>
          </p:nvPr>
        </p:nvSpPr>
        <p:spPr/>
        <p:txBody>
          <a:bodyPr/>
          <a:lstStyle/>
          <a:p>
            <a:endParaRPr lang="uk-UA" dirty="0"/>
          </a:p>
        </p:txBody>
      </p:sp>
      <p:sp>
        <p:nvSpPr>
          <p:cNvPr id="7" name="Місце для номера слайда 6"/>
          <p:cNvSpPr>
            <a:spLocks noGrp="1"/>
          </p:cNvSpPr>
          <p:nvPr>
            <p:ph type="sldNum" sz="quarter" idx="12"/>
          </p:nvPr>
        </p:nvSpPr>
        <p:spPr/>
        <p:txBody>
          <a:bodyPr/>
          <a:lstStyle/>
          <a:p>
            <a:fld id="{AC4FA0CF-1C7C-427A-AAA5-E4EAB17BF608}" type="slidenum">
              <a:rPr lang="uk-UA" smtClean="0"/>
              <a:pPr/>
              <a:t>‹№›</a:t>
            </a:fld>
            <a:endParaRPr lang="uk-UA" dirty="0"/>
          </a:p>
        </p:txBody>
      </p:sp>
    </p:spTree>
  </p:cSld>
  <p:clrMapOvr>
    <a:masterClrMapping/>
  </p:clrMapOvr>
  <p:transition spd="slow" advClick="0" advTm="5000">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uk-UA" smtClean="0"/>
              <a:t>Зразок заголовка</a:t>
            </a:r>
            <a:endParaRPr lang="uk-UA"/>
          </a:p>
        </p:txBody>
      </p:sp>
      <p:sp>
        <p:nvSpPr>
          <p:cNvPr id="3" name="Місце для тексту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Місце для вмісту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тексту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Місце для вмісту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7" name="Місце для дати 6"/>
          <p:cNvSpPr>
            <a:spLocks noGrp="1"/>
          </p:cNvSpPr>
          <p:nvPr>
            <p:ph type="dt" sz="half" idx="10"/>
          </p:nvPr>
        </p:nvSpPr>
        <p:spPr/>
        <p:txBody>
          <a:bodyPr/>
          <a:lstStyle/>
          <a:p>
            <a:fld id="{B5CADFF3-1A91-4D54-A43B-73DCD946C2CE}" type="datetimeFigureOut">
              <a:rPr lang="uk-UA" smtClean="0"/>
              <a:pPr/>
              <a:t>13.03.2014</a:t>
            </a:fld>
            <a:endParaRPr lang="uk-UA" dirty="0"/>
          </a:p>
        </p:txBody>
      </p:sp>
      <p:sp>
        <p:nvSpPr>
          <p:cNvPr id="8" name="Місце для нижнього колонтитула 7"/>
          <p:cNvSpPr>
            <a:spLocks noGrp="1"/>
          </p:cNvSpPr>
          <p:nvPr>
            <p:ph type="ftr" sz="quarter" idx="11"/>
          </p:nvPr>
        </p:nvSpPr>
        <p:spPr/>
        <p:txBody>
          <a:bodyPr/>
          <a:lstStyle/>
          <a:p>
            <a:endParaRPr lang="uk-UA" dirty="0"/>
          </a:p>
        </p:txBody>
      </p:sp>
      <p:sp>
        <p:nvSpPr>
          <p:cNvPr id="9" name="Місце для номера слайда 8"/>
          <p:cNvSpPr>
            <a:spLocks noGrp="1"/>
          </p:cNvSpPr>
          <p:nvPr>
            <p:ph type="sldNum" sz="quarter" idx="12"/>
          </p:nvPr>
        </p:nvSpPr>
        <p:spPr/>
        <p:txBody>
          <a:bodyPr/>
          <a:lstStyle/>
          <a:p>
            <a:fld id="{AC4FA0CF-1C7C-427A-AAA5-E4EAB17BF608}" type="slidenum">
              <a:rPr lang="uk-UA" smtClean="0"/>
              <a:pPr/>
              <a:t>‹№›</a:t>
            </a:fld>
            <a:endParaRPr lang="uk-UA" dirty="0"/>
          </a:p>
        </p:txBody>
      </p:sp>
    </p:spTree>
  </p:cSld>
  <p:clrMapOvr>
    <a:masterClrMapping/>
  </p:clrMapOvr>
  <p:transition spd="slow" advClick="0" advTm="5000">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дати 2"/>
          <p:cNvSpPr>
            <a:spLocks noGrp="1"/>
          </p:cNvSpPr>
          <p:nvPr>
            <p:ph type="dt" sz="half" idx="10"/>
          </p:nvPr>
        </p:nvSpPr>
        <p:spPr/>
        <p:txBody>
          <a:bodyPr/>
          <a:lstStyle/>
          <a:p>
            <a:fld id="{B5CADFF3-1A91-4D54-A43B-73DCD946C2CE}" type="datetimeFigureOut">
              <a:rPr lang="uk-UA" smtClean="0"/>
              <a:pPr/>
              <a:t>13.03.2014</a:t>
            </a:fld>
            <a:endParaRPr lang="uk-UA" dirty="0"/>
          </a:p>
        </p:txBody>
      </p:sp>
      <p:sp>
        <p:nvSpPr>
          <p:cNvPr id="4" name="Місце для нижнього колонтитула 3"/>
          <p:cNvSpPr>
            <a:spLocks noGrp="1"/>
          </p:cNvSpPr>
          <p:nvPr>
            <p:ph type="ftr" sz="quarter" idx="11"/>
          </p:nvPr>
        </p:nvSpPr>
        <p:spPr/>
        <p:txBody>
          <a:bodyPr/>
          <a:lstStyle/>
          <a:p>
            <a:endParaRPr lang="uk-UA" dirty="0"/>
          </a:p>
        </p:txBody>
      </p:sp>
      <p:sp>
        <p:nvSpPr>
          <p:cNvPr id="5" name="Місце для номера слайда 4"/>
          <p:cNvSpPr>
            <a:spLocks noGrp="1"/>
          </p:cNvSpPr>
          <p:nvPr>
            <p:ph type="sldNum" sz="quarter" idx="12"/>
          </p:nvPr>
        </p:nvSpPr>
        <p:spPr/>
        <p:txBody>
          <a:bodyPr/>
          <a:lstStyle/>
          <a:p>
            <a:fld id="{AC4FA0CF-1C7C-427A-AAA5-E4EAB17BF608}" type="slidenum">
              <a:rPr lang="uk-UA" smtClean="0"/>
              <a:pPr/>
              <a:t>‹№›</a:t>
            </a:fld>
            <a:endParaRPr lang="uk-UA" dirty="0"/>
          </a:p>
        </p:txBody>
      </p:sp>
    </p:spTree>
  </p:cSld>
  <p:clrMapOvr>
    <a:masterClrMapping/>
  </p:clrMapOvr>
  <p:transition spd="slow" advClick="0" advTm="5000">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B5CADFF3-1A91-4D54-A43B-73DCD946C2CE}" type="datetimeFigureOut">
              <a:rPr lang="uk-UA" smtClean="0"/>
              <a:pPr/>
              <a:t>13.03.2014</a:t>
            </a:fld>
            <a:endParaRPr lang="uk-UA" dirty="0"/>
          </a:p>
        </p:txBody>
      </p:sp>
      <p:sp>
        <p:nvSpPr>
          <p:cNvPr id="3" name="Місце для нижнього колонтитула 2"/>
          <p:cNvSpPr>
            <a:spLocks noGrp="1"/>
          </p:cNvSpPr>
          <p:nvPr>
            <p:ph type="ftr" sz="quarter" idx="11"/>
          </p:nvPr>
        </p:nvSpPr>
        <p:spPr/>
        <p:txBody>
          <a:bodyPr/>
          <a:lstStyle/>
          <a:p>
            <a:endParaRPr lang="uk-UA" dirty="0"/>
          </a:p>
        </p:txBody>
      </p:sp>
      <p:sp>
        <p:nvSpPr>
          <p:cNvPr id="4" name="Місце для номера слайда 3"/>
          <p:cNvSpPr>
            <a:spLocks noGrp="1"/>
          </p:cNvSpPr>
          <p:nvPr>
            <p:ph type="sldNum" sz="quarter" idx="12"/>
          </p:nvPr>
        </p:nvSpPr>
        <p:spPr/>
        <p:txBody>
          <a:bodyPr/>
          <a:lstStyle/>
          <a:p>
            <a:fld id="{AC4FA0CF-1C7C-427A-AAA5-E4EAB17BF608}" type="slidenum">
              <a:rPr lang="uk-UA" smtClean="0"/>
              <a:pPr/>
              <a:t>‹№›</a:t>
            </a:fld>
            <a:endParaRPr lang="uk-UA" dirty="0"/>
          </a:p>
        </p:txBody>
      </p:sp>
    </p:spTree>
  </p:cSld>
  <p:clrMapOvr>
    <a:masterClrMapping/>
  </p:clrMapOvr>
  <p:transition spd="slow" advClick="0" advTm="5000">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uk-UA" smtClean="0"/>
              <a:t>Зразок заголовка</a:t>
            </a:r>
            <a:endParaRPr lang="uk-UA"/>
          </a:p>
        </p:txBody>
      </p:sp>
      <p:sp>
        <p:nvSpPr>
          <p:cNvPr id="3" name="Місце для вмісту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тексту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Місце для дати 4"/>
          <p:cNvSpPr>
            <a:spLocks noGrp="1"/>
          </p:cNvSpPr>
          <p:nvPr>
            <p:ph type="dt" sz="half" idx="10"/>
          </p:nvPr>
        </p:nvSpPr>
        <p:spPr/>
        <p:txBody>
          <a:bodyPr/>
          <a:lstStyle/>
          <a:p>
            <a:fld id="{B5CADFF3-1A91-4D54-A43B-73DCD946C2CE}" type="datetimeFigureOut">
              <a:rPr lang="uk-UA" smtClean="0"/>
              <a:pPr/>
              <a:t>13.03.2014</a:t>
            </a:fld>
            <a:endParaRPr lang="uk-UA" dirty="0"/>
          </a:p>
        </p:txBody>
      </p:sp>
      <p:sp>
        <p:nvSpPr>
          <p:cNvPr id="6" name="Місце для нижнього колонтитула 5"/>
          <p:cNvSpPr>
            <a:spLocks noGrp="1"/>
          </p:cNvSpPr>
          <p:nvPr>
            <p:ph type="ftr" sz="quarter" idx="11"/>
          </p:nvPr>
        </p:nvSpPr>
        <p:spPr/>
        <p:txBody>
          <a:bodyPr/>
          <a:lstStyle/>
          <a:p>
            <a:endParaRPr lang="uk-UA" dirty="0"/>
          </a:p>
        </p:txBody>
      </p:sp>
      <p:sp>
        <p:nvSpPr>
          <p:cNvPr id="7" name="Місце для номера слайда 6"/>
          <p:cNvSpPr>
            <a:spLocks noGrp="1"/>
          </p:cNvSpPr>
          <p:nvPr>
            <p:ph type="sldNum" sz="quarter" idx="12"/>
          </p:nvPr>
        </p:nvSpPr>
        <p:spPr/>
        <p:txBody>
          <a:bodyPr/>
          <a:lstStyle/>
          <a:p>
            <a:fld id="{AC4FA0CF-1C7C-427A-AAA5-E4EAB17BF608}" type="slidenum">
              <a:rPr lang="uk-UA" smtClean="0"/>
              <a:pPr/>
              <a:t>‹№›</a:t>
            </a:fld>
            <a:endParaRPr lang="uk-UA" dirty="0"/>
          </a:p>
        </p:txBody>
      </p:sp>
    </p:spTree>
  </p:cSld>
  <p:clrMapOvr>
    <a:masterClrMapping/>
  </p:clrMapOvr>
  <p:transition spd="slow" advClick="0" advTm="5000">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uk-UA" smtClean="0"/>
              <a:t>Зразок заголовка</a:t>
            </a:r>
            <a:endParaRPr lang="uk-UA"/>
          </a:p>
        </p:txBody>
      </p:sp>
      <p:sp>
        <p:nvSpPr>
          <p:cNvPr id="3" name="Місце для зображення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dirty="0"/>
          </a:p>
        </p:txBody>
      </p:sp>
      <p:sp>
        <p:nvSpPr>
          <p:cNvPr id="4" name="Місце для тексту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Місце для дати 4"/>
          <p:cNvSpPr>
            <a:spLocks noGrp="1"/>
          </p:cNvSpPr>
          <p:nvPr>
            <p:ph type="dt" sz="half" idx="10"/>
          </p:nvPr>
        </p:nvSpPr>
        <p:spPr/>
        <p:txBody>
          <a:bodyPr/>
          <a:lstStyle/>
          <a:p>
            <a:fld id="{B5CADFF3-1A91-4D54-A43B-73DCD946C2CE}" type="datetimeFigureOut">
              <a:rPr lang="uk-UA" smtClean="0"/>
              <a:pPr/>
              <a:t>13.03.2014</a:t>
            </a:fld>
            <a:endParaRPr lang="uk-UA" dirty="0"/>
          </a:p>
        </p:txBody>
      </p:sp>
      <p:sp>
        <p:nvSpPr>
          <p:cNvPr id="6" name="Місце для нижнього колонтитула 5"/>
          <p:cNvSpPr>
            <a:spLocks noGrp="1"/>
          </p:cNvSpPr>
          <p:nvPr>
            <p:ph type="ftr" sz="quarter" idx="11"/>
          </p:nvPr>
        </p:nvSpPr>
        <p:spPr/>
        <p:txBody>
          <a:bodyPr/>
          <a:lstStyle/>
          <a:p>
            <a:endParaRPr lang="uk-UA" dirty="0"/>
          </a:p>
        </p:txBody>
      </p:sp>
      <p:sp>
        <p:nvSpPr>
          <p:cNvPr id="7" name="Місце для номера слайда 6"/>
          <p:cNvSpPr>
            <a:spLocks noGrp="1"/>
          </p:cNvSpPr>
          <p:nvPr>
            <p:ph type="sldNum" sz="quarter" idx="12"/>
          </p:nvPr>
        </p:nvSpPr>
        <p:spPr/>
        <p:txBody>
          <a:bodyPr/>
          <a:lstStyle/>
          <a:p>
            <a:fld id="{AC4FA0CF-1C7C-427A-AAA5-E4EAB17BF608}" type="slidenum">
              <a:rPr lang="uk-UA" smtClean="0"/>
              <a:pPr/>
              <a:t>‹№›</a:t>
            </a:fld>
            <a:endParaRPr lang="uk-UA" dirty="0"/>
          </a:p>
        </p:txBody>
      </p:sp>
    </p:spTree>
  </p:cSld>
  <p:clrMapOvr>
    <a:masterClrMapping/>
  </p:clrMapOvr>
  <p:transition spd="slow" advClick="0" advTm="5000">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5400000" scaled="1"/>
          <a:tileRect/>
        </a:gradFill>
        <a:effectLst/>
      </p:bgPr>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uk-UA" smtClean="0"/>
              <a:t>Зразок заголовка</a:t>
            </a:r>
            <a:endParaRPr lang="uk-UA"/>
          </a:p>
        </p:txBody>
      </p:sp>
      <p:sp>
        <p:nvSpPr>
          <p:cNvPr id="3" name="Місце для тексту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CADFF3-1A91-4D54-A43B-73DCD946C2CE}" type="datetimeFigureOut">
              <a:rPr lang="uk-UA" smtClean="0"/>
              <a:pPr/>
              <a:t>13.03.2014</a:t>
            </a:fld>
            <a:endParaRPr lang="uk-UA" dirty="0"/>
          </a:p>
        </p:txBody>
      </p:sp>
      <p:sp>
        <p:nvSpPr>
          <p:cNvPr id="5" name="Місце для нижнього колонтитула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dirty="0"/>
          </a:p>
        </p:txBody>
      </p:sp>
      <p:sp>
        <p:nvSpPr>
          <p:cNvPr id="6" name="Місце для номера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4FA0CF-1C7C-427A-AAA5-E4EAB17BF608}" type="slidenum">
              <a:rPr lang="uk-UA" smtClean="0"/>
              <a:pPr/>
              <a:t>‹№›</a:t>
            </a:fld>
            <a:endParaRPr lang="uk-UA"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5000">
    <p:zoom/>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file:///C:\Users\&#1082;&#1088;&#1072;&#1089;&#1091;&#1085;&#1103;\Desktop\&#1053;&#1086;&#1074;&#1072;&#1103;%20&#1087;&#1072;&#1087;&#1082;&#1072;%20(2)\Fortep_ano%20%20-%20Duzhe%20krasiva%20muzika.mp3"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Прямокутник 3"/>
          <p:cNvSpPr/>
          <p:nvPr/>
        </p:nvSpPr>
        <p:spPr>
          <a:xfrm>
            <a:off x="285721" y="1571612"/>
            <a:ext cx="8858279" cy="3046988"/>
          </a:xfrm>
          <a:prstGeom prst="rect">
            <a:avLst/>
          </a:prstGeom>
          <a:noFill/>
        </p:spPr>
        <p:txBody>
          <a:bodyPr wrap="square" lIns="91440" tIns="45720" rIns="91440" bIns="45720">
            <a:spAutoFit/>
          </a:bodyPr>
          <a:lstStyle/>
          <a:p>
            <a:pPr algn="ctr"/>
            <a:r>
              <a:rPr lang="en-US" sz="9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Die Dresdner </a:t>
            </a:r>
          </a:p>
          <a:p>
            <a:pPr algn="ctr"/>
            <a:r>
              <a:rPr lang="en-US" sz="9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Gemäldegalerie</a:t>
            </a:r>
            <a:endParaRPr lang="uk-UA"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5" name="Fortep_ano  - Duzhe krasiva muzika.mp3">
            <a:hlinkClick r:id="" action="ppaction://media"/>
          </p:cNvPr>
          <p:cNvPicPr>
            <a:picLocks noRot="1" noChangeAspect="1"/>
          </p:cNvPicPr>
          <p:nvPr>
            <a:audioFile r:link="rId1"/>
          </p:nvPr>
        </p:nvPicPr>
        <p:blipFill>
          <a:blip r:embed="rId4"/>
          <a:stretch>
            <a:fillRect/>
          </a:stretch>
        </p:blipFill>
        <p:spPr>
          <a:xfrm>
            <a:off x="500034" y="214290"/>
            <a:ext cx="244475" cy="244475"/>
          </a:xfrm>
          <a:prstGeom prst="rect">
            <a:avLst/>
          </a:prstGeom>
        </p:spPr>
      </p:pic>
    </p:spTree>
  </p:cSld>
  <p:clrMapOvr>
    <a:masterClrMapping/>
  </p:clrMapOvr>
  <p:transition spd="slow" advClick="0" advTm="5000">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7" repeatCount="indefinite"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descr="577px-Adriaen_van_Ostade_006 (1).jpg"/>
          <p:cNvPicPr>
            <a:picLocks noGrp="1" noChangeAspect="1"/>
          </p:cNvPicPr>
          <p:nvPr>
            <p:ph idx="1"/>
          </p:nvPr>
        </p:nvPicPr>
        <p:blipFill>
          <a:blip r:embed="rId2"/>
          <a:stretch>
            <a:fillRect/>
          </a:stretch>
        </p:blipFill>
        <p:spPr>
          <a:xfrm>
            <a:off x="1500166" y="1500174"/>
            <a:ext cx="6143668" cy="4972072"/>
          </a:xfrm>
        </p:spPr>
      </p:pic>
      <p:sp>
        <p:nvSpPr>
          <p:cNvPr id="2" name="Заголовок 1"/>
          <p:cNvSpPr>
            <a:spLocks noGrp="1"/>
          </p:cNvSpPr>
          <p:nvPr>
            <p:ph type="title"/>
          </p:nvPr>
        </p:nvSpPr>
        <p:spPr/>
        <p:txBody>
          <a:bodyPr>
            <a:normAutofit fontScale="90000"/>
          </a:bodyPr>
          <a:lstStyle/>
          <a:p>
            <a:r>
              <a:rPr lang="de-DE" dirty="0" smtClean="0"/>
              <a:t>Adrian van </a:t>
            </a:r>
            <a:r>
              <a:rPr lang="de-DE" dirty="0" err="1" smtClean="0"/>
              <a:t>Ostade</a:t>
            </a:r>
            <a:r>
              <a:rPr lang="de-DE" dirty="0" smtClean="0"/>
              <a:t>.</a:t>
            </a:r>
            <a:br>
              <a:rPr lang="de-DE" dirty="0" smtClean="0"/>
            </a:br>
            <a:r>
              <a:rPr lang="de-DE" dirty="0" smtClean="0"/>
              <a:t> " Die Werkstatt den Künstler " . 1663. </a:t>
            </a:r>
            <a:r>
              <a:rPr lang="en-US" dirty="0" smtClean="0"/>
              <a:t> </a:t>
            </a:r>
            <a:endParaRPr lang="uk-UA" dirty="0"/>
          </a:p>
        </p:txBody>
      </p:sp>
    </p:spTree>
  </p:cSld>
  <p:clrMapOvr>
    <a:masterClrMapping/>
  </p:clrMapOvr>
  <p:transition spd="slow" advClick="0" advTm="5000">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de-DE" dirty="0" smtClean="0"/>
              <a:t>Jose de Ribera.</a:t>
            </a:r>
            <a:br>
              <a:rPr lang="de-DE" dirty="0" smtClean="0"/>
            </a:br>
            <a:r>
              <a:rPr lang="de-DE" dirty="0" smtClean="0"/>
              <a:t> "St. Inessa im Gefängnis ", 1641</a:t>
            </a:r>
            <a:r>
              <a:rPr lang="en-US" dirty="0"/>
              <a:t>.</a:t>
            </a:r>
            <a:endParaRPr lang="uk-UA" dirty="0"/>
          </a:p>
        </p:txBody>
      </p:sp>
      <p:pic>
        <p:nvPicPr>
          <p:cNvPr id="4" name="Місце для вмісту 3" descr="448px-José_de_Ribera_027.jpg"/>
          <p:cNvPicPr>
            <a:picLocks noGrp="1" noChangeAspect="1"/>
          </p:cNvPicPr>
          <p:nvPr>
            <p:ph idx="1"/>
          </p:nvPr>
        </p:nvPicPr>
        <p:blipFill>
          <a:blip r:embed="rId2"/>
          <a:stretch>
            <a:fillRect/>
          </a:stretch>
        </p:blipFill>
        <p:spPr>
          <a:xfrm>
            <a:off x="2428860" y="1500174"/>
            <a:ext cx="4286280" cy="5000660"/>
          </a:xfrm>
        </p:spPr>
      </p:pic>
    </p:spTree>
  </p:cSld>
  <p:clrMapOvr>
    <a:masterClrMapping/>
  </p:clrMapOvr>
  <p:transition spd="slow" advClick="0" advTm="5000">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solidFill>
                  <a:srgbClr val="080808"/>
                </a:solidFill>
              </a:rPr>
              <a:t>Tizian</a:t>
            </a:r>
            <a:r>
              <a:rPr lang="en-US" dirty="0" smtClean="0">
                <a:solidFill>
                  <a:srgbClr val="080808"/>
                </a:solidFill>
              </a:rPr>
              <a:t>.</a:t>
            </a:r>
            <a:r>
              <a:rPr lang="de-DE" dirty="0" smtClean="0"/>
              <a:t>"</a:t>
            </a:r>
            <a:r>
              <a:rPr lang="uk-UA" dirty="0" smtClean="0">
                <a:solidFill>
                  <a:srgbClr val="080808"/>
                </a:solidFill>
              </a:rPr>
              <a:t> </a:t>
            </a:r>
            <a:r>
              <a:rPr lang="en-US" dirty="0" err="1" smtClean="0">
                <a:solidFill>
                  <a:srgbClr val="080808"/>
                </a:solidFill>
              </a:rPr>
              <a:t>Der</a:t>
            </a:r>
            <a:r>
              <a:rPr lang="en-US" dirty="0" smtClean="0">
                <a:solidFill>
                  <a:srgbClr val="080808"/>
                </a:solidFill>
              </a:rPr>
              <a:t> </a:t>
            </a:r>
            <a:r>
              <a:rPr lang="en-US" dirty="0" err="1" smtClean="0">
                <a:solidFill>
                  <a:srgbClr val="080808"/>
                </a:solidFill>
              </a:rPr>
              <a:t>Zinsgroschen</a:t>
            </a:r>
            <a:r>
              <a:rPr lang="de-DE" dirty="0" smtClean="0"/>
              <a:t> "</a:t>
            </a:r>
            <a:endParaRPr lang="uk-UA" dirty="0">
              <a:solidFill>
                <a:srgbClr val="080808"/>
              </a:solidFill>
            </a:endParaRPr>
          </a:p>
        </p:txBody>
      </p:sp>
      <p:pic>
        <p:nvPicPr>
          <p:cNvPr id="4" name="Місце для вмісту 3" descr="456px-Tizian_014.jpg"/>
          <p:cNvPicPr>
            <a:picLocks noGrp="1" noChangeAspect="1"/>
          </p:cNvPicPr>
          <p:nvPr>
            <p:ph idx="1"/>
          </p:nvPr>
        </p:nvPicPr>
        <p:blipFill>
          <a:blip r:embed="rId2"/>
          <a:stretch>
            <a:fillRect/>
          </a:stretch>
        </p:blipFill>
        <p:spPr>
          <a:xfrm>
            <a:off x="2214546" y="1285860"/>
            <a:ext cx="4714908" cy="5000660"/>
          </a:xfrm>
        </p:spPr>
      </p:pic>
    </p:spTree>
  </p:cSld>
  <p:clrMapOvr>
    <a:masterClrMapping/>
  </p:clrMapOvr>
  <p:transition spd="slow" advClick="0" advTm="5000">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Correggio.</a:t>
            </a:r>
            <a:r>
              <a:rPr lang="de-DE" dirty="0" smtClean="0"/>
              <a:t>"</a:t>
            </a:r>
            <a:r>
              <a:rPr lang="en-US" dirty="0" smtClean="0"/>
              <a:t>Die </a:t>
            </a:r>
            <a:r>
              <a:rPr lang="en-US" dirty="0" err="1" smtClean="0"/>
              <a:t>Heilige</a:t>
            </a:r>
            <a:r>
              <a:rPr lang="en-US" dirty="0" smtClean="0"/>
              <a:t> </a:t>
            </a:r>
            <a:r>
              <a:rPr lang="en-US" dirty="0" err="1" smtClean="0"/>
              <a:t>Nacht</a:t>
            </a:r>
            <a:r>
              <a:rPr lang="de-DE" dirty="0" smtClean="0"/>
              <a:t> " </a:t>
            </a:r>
            <a:r>
              <a:rPr lang="en-US" dirty="0" smtClean="0"/>
              <a:t/>
            </a:r>
            <a:br>
              <a:rPr lang="en-US" dirty="0" smtClean="0"/>
            </a:br>
            <a:endParaRPr lang="uk-UA" dirty="0"/>
          </a:p>
        </p:txBody>
      </p:sp>
      <p:pic>
        <p:nvPicPr>
          <p:cNvPr id="4" name="Місце для вмісту 3" descr="Correggio_Die_Heilige_Nacht_1522-1530.jpg"/>
          <p:cNvPicPr>
            <a:picLocks noGrp="1" noChangeAspect="1"/>
          </p:cNvPicPr>
          <p:nvPr>
            <p:ph idx="1"/>
          </p:nvPr>
        </p:nvPicPr>
        <p:blipFill>
          <a:blip r:embed="rId2"/>
          <a:stretch>
            <a:fillRect/>
          </a:stretch>
        </p:blipFill>
        <p:spPr>
          <a:xfrm>
            <a:off x="2250265" y="1071546"/>
            <a:ext cx="4643470" cy="5572164"/>
          </a:xfrm>
        </p:spPr>
      </p:pic>
    </p:spTree>
  </p:cSld>
  <p:clrMapOvr>
    <a:masterClrMapping/>
  </p:clrMapOvr>
  <p:transition spd="slow" advClick="0" advTm="5000">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de-DE" dirty="0" smtClean="0"/>
              <a:t/>
            </a:r>
            <a:br>
              <a:rPr lang="de-DE" dirty="0" smtClean="0"/>
            </a:br>
            <a:r>
              <a:rPr lang="de-DE" dirty="0" smtClean="0"/>
              <a:t>Canaletto.</a:t>
            </a:r>
            <a:br>
              <a:rPr lang="de-DE" dirty="0" smtClean="0"/>
            </a:br>
            <a:r>
              <a:rPr lang="de-DE" dirty="0" smtClean="0"/>
              <a:t> "Dresden </a:t>
            </a:r>
            <a:r>
              <a:rPr lang="de-DE" dirty="0"/>
              <a:t>vom rechten Elbufer </a:t>
            </a:r>
            <a:r>
              <a:rPr lang="de-DE" dirty="0" smtClean="0"/>
              <a:t>        unterhalb </a:t>
            </a:r>
            <a:r>
              <a:rPr lang="de-DE" dirty="0"/>
              <a:t>der </a:t>
            </a:r>
            <a:r>
              <a:rPr lang="de-DE" dirty="0" err="1" smtClean="0"/>
              <a:t>Augustusbrücke</a:t>
            </a:r>
            <a:r>
              <a:rPr lang="de-DE" dirty="0" smtClean="0"/>
              <a:t>" </a:t>
            </a:r>
            <a:r>
              <a:rPr lang="de-DE" dirty="0"/>
              <a:t/>
            </a:r>
            <a:br>
              <a:rPr lang="de-DE" dirty="0"/>
            </a:br>
            <a:endParaRPr lang="uk-UA" dirty="0"/>
          </a:p>
        </p:txBody>
      </p:sp>
      <p:pic>
        <p:nvPicPr>
          <p:cNvPr id="4" name="Місце для вмісту 3" descr="Canaletto_Dresden_vom_rechten_Elbufer_unterhalb_der_Augustusbrücke_1748.jpg"/>
          <p:cNvPicPr>
            <a:picLocks noGrp="1" noChangeAspect="1"/>
          </p:cNvPicPr>
          <p:nvPr>
            <p:ph idx="1"/>
          </p:nvPr>
        </p:nvPicPr>
        <p:blipFill>
          <a:blip r:embed="rId2"/>
          <a:stretch>
            <a:fillRect/>
          </a:stretch>
        </p:blipFill>
        <p:spPr>
          <a:xfrm>
            <a:off x="714348" y="2047080"/>
            <a:ext cx="7715304" cy="4525192"/>
          </a:xfrm>
        </p:spPr>
      </p:pic>
    </p:spTree>
  </p:cSld>
  <p:clrMapOvr>
    <a:masterClrMapping/>
  </p:clrMapOvr>
  <p:transition spd="slow" advClick="0" advTm="5000">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de-DE" dirty="0" smtClean="0"/>
              <a:t>Rembrandt. </a:t>
            </a:r>
            <a:r>
              <a:rPr lang="de-DE" dirty="0"/>
              <a:t> </a:t>
            </a:r>
            <a:r>
              <a:rPr lang="de-DE" dirty="0" smtClean="0"/>
              <a:t> </a:t>
            </a:r>
            <a:br>
              <a:rPr lang="de-DE" dirty="0" smtClean="0"/>
            </a:br>
            <a:r>
              <a:rPr lang="de-DE" dirty="0" smtClean="0"/>
              <a:t>" Ganymed </a:t>
            </a:r>
            <a:r>
              <a:rPr lang="de-DE" dirty="0"/>
              <a:t>in den Fängen des </a:t>
            </a:r>
            <a:r>
              <a:rPr lang="de-DE" dirty="0" smtClean="0"/>
              <a:t>Adlers " </a:t>
            </a:r>
            <a:endParaRPr lang="uk-UA" dirty="0"/>
          </a:p>
        </p:txBody>
      </p:sp>
      <p:pic>
        <p:nvPicPr>
          <p:cNvPr id="4" name="Місце для вмісту 3" descr="535px-Rembrandt_-_The_Abduction_of_Ganymede_-_Google_Art_Project_-_cropped.jpg"/>
          <p:cNvPicPr>
            <a:picLocks noGrp="1" noChangeAspect="1"/>
          </p:cNvPicPr>
          <p:nvPr>
            <p:ph idx="1"/>
          </p:nvPr>
        </p:nvPicPr>
        <p:blipFill>
          <a:blip r:embed="rId2"/>
          <a:stretch>
            <a:fillRect/>
          </a:stretch>
        </p:blipFill>
        <p:spPr>
          <a:xfrm>
            <a:off x="2107389" y="1600200"/>
            <a:ext cx="4929222" cy="4972072"/>
          </a:xfrm>
        </p:spPr>
      </p:pic>
    </p:spTree>
  </p:cSld>
  <p:clrMapOvr>
    <a:masterClrMapping/>
  </p:clrMapOvr>
  <p:transition spd="slow" advClick="0" advTm="5000">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417638"/>
          </a:xfrm>
        </p:spPr>
        <p:txBody>
          <a:bodyPr>
            <a:normAutofit/>
          </a:bodyPr>
          <a:lstStyle/>
          <a:p>
            <a:r>
              <a:rPr lang="de-DE" sz="2000" dirty="0" smtClean="0"/>
              <a:t>Die Dresdner Gemäldegalerie oder Gemäldegalerie Alte Meister in  Dresden - die weltberühmte Sammlung von Gemälden aus der Renaissance bis zum Barock und Klassizismus.</a:t>
            </a:r>
            <a:endParaRPr lang="uk-UA" sz="2000" dirty="0"/>
          </a:p>
        </p:txBody>
      </p:sp>
      <p:pic>
        <p:nvPicPr>
          <p:cNvPr id="6" name="Місце для вмісту 5" descr="800px-Dresden-Zwinger-Courtyard.11 (1).JPG"/>
          <p:cNvPicPr>
            <a:picLocks noGrp="1" noChangeAspect="1"/>
          </p:cNvPicPr>
          <p:nvPr>
            <p:ph idx="1"/>
          </p:nvPr>
        </p:nvPicPr>
        <p:blipFill>
          <a:blip r:embed="rId2"/>
          <a:stretch>
            <a:fillRect/>
          </a:stretch>
        </p:blipFill>
        <p:spPr>
          <a:xfrm>
            <a:off x="357158" y="1214422"/>
            <a:ext cx="8501122" cy="5429288"/>
          </a:xfrm>
        </p:spPr>
      </p:pic>
    </p:spTree>
  </p:cSld>
  <p:clrMapOvr>
    <a:masterClrMapping/>
  </p:clrMapOvr>
  <p:transition spd="slow" advClick="0" advTm="5000">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229600" cy="1571636"/>
          </a:xfrm>
        </p:spPr>
        <p:txBody>
          <a:bodyPr>
            <a:normAutofit/>
          </a:bodyPr>
          <a:lstStyle/>
          <a:p>
            <a:r>
              <a:rPr lang="en-US" sz="1600" dirty="0" err="1" smtClean="0"/>
              <a:t>Der</a:t>
            </a:r>
            <a:r>
              <a:rPr lang="en-US" sz="1600" dirty="0" smtClean="0"/>
              <a:t> </a:t>
            </a:r>
            <a:r>
              <a:rPr lang="en-US" sz="1600" dirty="0" err="1" smtClean="0"/>
              <a:t>Grossteil</a:t>
            </a:r>
            <a:r>
              <a:rPr lang="en-US" sz="1600" dirty="0" smtClean="0"/>
              <a:t> </a:t>
            </a:r>
            <a:r>
              <a:rPr lang="en-US" sz="1600" dirty="0" err="1" smtClean="0"/>
              <a:t>der</a:t>
            </a:r>
            <a:r>
              <a:rPr lang="en-US" sz="1600" dirty="0" smtClean="0"/>
              <a:t> </a:t>
            </a:r>
            <a:r>
              <a:rPr lang="en-US" sz="1600" dirty="0" err="1" smtClean="0"/>
              <a:t>Sammlung</a:t>
            </a:r>
            <a:r>
              <a:rPr lang="en-US" sz="1600" dirty="0" smtClean="0"/>
              <a:t> </a:t>
            </a:r>
            <a:r>
              <a:rPr lang="en-US" sz="1600" dirty="0" err="1" smtClean="0"/>
              <a:t>wurde</a:t>
            </a:r>
            <a:r>
              <a:rPr lang="en-US" sz="1600" dirty="0" smtClean="0"/>
              <a:t> </a:t>
            </a:r>
            <a:r>
              <a:rPr lang="en-US" sz="1600" dirty="0" err="1" smtClean="0"/>
              <a:t>im</a:t>
            </a:r>
            <a:r>
              <a:rPr lang="en-US" sz="1600" dirty="0" smtClean="0"/>
              <a:t> 18. </a:t>
            </a:r>
            <a:r>
              <a:rPr lang="en-US" sz="1600" dirty="0" err="1" smtClean="0"/>
              <a:t>Jahrhundert</a:t>
            </a:r>
            <a:r>
              <a:rPr lang="en-US" sz="1600" dirty="0" smtClean="0"/>
              <a:t> </a:t>
            </a:r>
            <a:r>
              <a:rPr lang="en-US" sz="1600" dirty="0" err="1" smtClean="0"/>
              <a:t>unter</a:t>
            </a:r>
            <a:r>
              <a:rPr lang="en-US" sz="1600" dirty="0" smtClean="0"/>
              <a:t> Friedrich August I. und </a:t>
            </a:r>
            <a:r>
              <a:rPr lang="en-US" sz="1600" dirty="0" err="1" smtClean="0"/>
              <a:t>seinem</a:t>
            </a:r>
            <a:r>
              <a:rPr lang="en-US" sz="1600" dirty="0" smtClean="0"/>
              <a:t> </a:t>
            </a:r>
            <a:r>
              <a:rPr lang="en-US" sz="1600" dirty="0" err="1" smtClean="0"/>
              <a:t>Sohn</a:t>
            </a:r>
            <a:r>
              <a:rPr lang="en-US" sz="1600" dirty="0" smtClean="0"/>
              <a:t> und </a:t>
            </a:r>
            <a:r>
              <a:rPr lang="en-US" sz="1600" dirty="0" err="1" smtClean="0"/>
              <a:t>Nachfolger</a:t>
            </a:r>
            <a:r>
              <a:rPr lang="en-US" sz="1600" dirty="0"/>
              <a:t> </a:t>
            </a:r>
            <a:r>
              <a:rPr lang="en-US" sz="1600" dirty="0" smtClean="0"/>
              <a:t>Friedrich August II. </a:t>
            </a:r>
            <a:r>
              <a:rPr lang="en-US" sz="1600" dirty="0" err="1" smtClean="0"/>
              <a:t>gekauft</a:t>
            </a:r>
            <a:r>
              <a:rPr lang="en-US" sz="1600" dirty="0" smtClean="0"/>
              <a:t>. Den </a:t>
            </a:r>
            <a:r>
              <a:rPr lang="en-US" sz="1600" dirty="0" err="1" smtClean="0"/>
              <a:t>Schwerpunkt</a:t>
            </a:r>
            <a:r>
              <a:rPr lang="en-US" sz="1600" dirty="0" smtClean="0"/>
              <a:t> </a:t>
            </a:r>
            <a:r>
              <a:rPr lang="en-US" sz="1600" dirty="0" err="1" smtClean="0"/>
              <a:t>der</a:t>
            </a:r>
            <a:r>
              <a:rPr lang="en-US" sz="1600" dirty="0" smtClean="0"/>
              <a:t> </a:t>
            </a:r>
            <a:r>
              <a:rPr lang="en-US" sz="1600" dirty="0" err="1" smtClean="0"/>
              <a:t>Sammlung</a:t>
            </a:r>
            <a:r>
              <a:rPr lang="en-US" sz="1600" dirty="0" smtClean="0"/>
              <a:t> </a:t>
            </a:r>
            <a:r>
              <a:rPr lang="en-US" sz="1600" dirty="0" err="1" smtClean="0"/>
              <a:t>bildeten</a:t>
            </a:r>
            <a:r>
              <a:rPr lang="en-US" sz="1600" dirty="0" smtClean="0"/>
              <a:t> </a:t>
            </a:r>
            <a:r>
              <a:rPr lang="en-US" sz="1600" dirty="0" err="1" smtClean="0"/>
              <a:t>italienische</a:t>
            </a:r>
            <a:r>
              <a:rPr lang="en-US" sz="1600" dirty="0" smtClean="0"/>
              <a:t> </a:t>
            </a:r>
            <a:r>
              <a:rPr lang="de-DE" sz="1600" dirty="0" smtClean="0"/>
              <a:t>Gemälde</a:t>
            </a:r>
            <a:r>
              <a:rPr lang="en-US" sz="1600" dirty="0" smtClean="0"/>
              <a:t> </a:t>
            </a:r>
            <a:r>
              <a:rPr lang="en-US" sz="1600" dirty="0" err="1" smtClean="0"/>
              <a:t>der</a:t>
            </a:r>
            <a:r>
              <a:rPr lang="en-US" sz="1600" dirty="0" smtClean="0"/>
              <a:t> </a:t>
            </a:r>
            <a:r>
              <a:rPr lang="en-US" sz="1600" dirty="0" err="1" smtClean="0"/>
              <a:t>Hochrenaissance</a:t>
            </a:r>
            <a:r>
              <a:rPr lang="en-US" sz="1600" dirty="0" smtClean="0"/>
              <a:t> und des </a:t>
            </a:r>
            <a:r>
              <a:rPr lang="en-US" sz="1600" dirty="0" err="1" smtClean="0"/>
              <a:t>Barock</a:t>
            </a:r>
            <a:r>
              <a:rPr lang="en-US" sz="1600" dirty="0" smtClean="0"/>
              <a:t>. </a:t>
            </a:r>
            <a:r>
              <a:rPr lang="en-US" sz="1600" dirty="0" err="1" smtClean="0"/>
              <a:t>Im</a:t>
            </a:r>
            <a:r>
              <a:rPr lang="en-US" sz="1600" dirty="0" smtClean="0"/>
              <a:t> </a:t>
            </a:r>
            <a:r>
              <a:rPr lang="en-US" sz="1600" dirty="0" err="1" smtClean="0"/>
              <a:t>Jahre</a:t>
            </a:r>
            <a:r>
              <a:rPr lang="en-US" sz="1600" dirty="0" smtClean="0"/>
              <a:t> 1745 </a:t>
            </a:r>
            <a:r>
              <a:rPr lang="en-US" sz="1600" dirty="0" err="1" smtClean="0"/>
              <a:t>wurde</a:t>
            </a:r>
            <a:r>
              <a:rPr lang="en-US" sz="1600" dirty="0" smtClean="0"/>
              <a:t> </a:t>
            </a:r>
            <a:r>
              <a:rPr lang="en-US" sz="1600" dirty="0" err="1" smtClean="0"/>
              <a:t>dazu</a:t>
            </a:r>
            <a:r>
              <a:rPr lang="en-US" sz="1600" dirty="0" smtClean="0"/>
              <a:t> </a:t>
            </a:r>
            <a:r>
              <a:rPr lang="en-US" sz="1600" dirty="0" err="1" smtClean="0"/>
              <a:t>noch</a:t>
            </a:r>
            <a:r>
              <a:rPr lang="en-US" sz="1600" dirty="0" smtClean="0"/>
              <a:t> </a:t>
            </a:r>
            <a:r>
              <a:rPr lang="en-US" sz="1600" dirty="0" err="1" smtClean="0"/>
              <a:t>ein</a:t>
            </a:r>
            <a:r>
              <a:rPr lang="en-US" sz="1600" dirty="0" smtClean="0"/>
              <a:t> </a:t>
            </a:r>
            <a:r>
              <a:rPr lang="en-US" sz="1600" dirty="0" err="1" smtClean="0"/>
              <a:t>Hundert</a:t>
            </a:r>
            <a:r>
              <a:rPr lang="en-US" sz="1600" dirty="0" smtClean="0"/>
              <a:t> </a:t>
            </a:r>
            <a:r>
              <a:rPr lang="en-US" sz="1600" dirty="0" err="1" smtClean="0"/>
              <a:t>der</a:t>
            </a:r>
            <a:r>
              <a:rPr lang="en-US" sz="1600" dirty="0" smtClean="0"/>
              <a:t> </a:t>
            </a:r>
            <a:r>
              <a:rPr lang="en-US" sz="1600" dirty="0" err="1" smtClean="0"/>
              <a:t>besten</a:t>
            </a:r>
            <a:r>
              <a:rPr lang="en-US" sz="1600" dirty="0" smtClean="0"/>
              <a:t> </a:t>
            </a:r>
            <a:r>
              <a:rPr lang="en-US" sz="1600" dirty="0" err="1" smtClean="0"/>
              <a:t>Bilder</a:t>
            </a:r>
            <a:r>
              <a:rPr lang="en-US" sz="1600" dirty="0" smtClean="0"/>
              <a:t> </a:t>
            </a:r>
            <a:r>
              <a:rPr lang="en-US" sz="1600" dirty="0" err="1" smtClean="0"/>
              <a:t>aus</a:t>
            </a:r>
            <a:r>
              <a:rPr lang="en-US" sz="1600" dirty="0" smtClean="0"/>
              <a:t> </a:t>
            </a:r>
            <a:r>
              <a:rPr lang="en-US" sz="1600" dirty="0" err="1" smtClean="0"/>
              <a:t>der</a:t>
            </a:r>
            <a:r>
              <a:rPr lang="en-US" sz="1600" dirty="0" smtClean="0"/>
              <a:t> </a:t>
            </a:r>
            <a:r>
              <a:rPr lang="en-US" sz="1600" dirty="0" err="1" smtClean="0"/>
              <a:t>Sammlung</a:t>
            </a:r>
            <a:r>
              <a:rPr lang="en-US" sz="1600" dirty="0" smtClean="0"/>
              <a:t> des </a:t>
            </a:r>
            <a:r>
              <a:rPr lang="en-US" sz="1600" dirty="0" err="1" smtClean="0"/>
              <a:t>Herzogs</a:t>
            </a:r>
            <a:r>
              <a:rPr lang="en-US" sz="1600" dirty="0" smtClean="0"/>
              <a:t> von Modena </a:t>
            </a:r>
            <a:r>
              <a:rPr lang="en-US" sz="1600" dirty="0" err="1" smtClean="0"/>
              <a:t>angekauft</a:t>
            </a:r>
            <a:r>
              <a:rPr lang="en-US" sz="1600" dirty="0" smtClean="0"/>
              <a:t>.</a:t>
            </a:r>
            <a:br>
              <a:rPr lang="en-US" sz="1600" dirty="0" smtClean="0"/>
            </a:br>
            <a:r>
              <a:rPr lang="en-US" sz="1600" dirty="0" err="1" smtClean="0"/>
              <a:t>Etwa</a:t>
            </a:r>
            <a:r>
              <a:rPr lang="en-US" sz="1600" dirty="0" smtClean="0"/>
              <a:t> </a:t>
            </a:r>
            <a:r>
              <a:rPr lang="en-US" sz="1600" dirty="0" err="1" smtClean="0"/>
              <a:t>ein</a:t>
            </a:r>
            <a:r>
              <a:rPr lang="en-US" sz="1600" dirty="0" smtClean="0"/>
              <a:t> </a:t>
            </a:r>
            <a:r>
              <a:rPr lang="en-US" sz="1600" dirty="0" err="1" smtClean="0"/>
              <a:t>Jahrhundert</a:t>
            </a:r>
            <a:r>
              <a:rPr lang="en-US" sz="1600" dirty="0" smtClean="0"/>
              <a:t> sp</a:t>
            </a:r>
            <a:r>
              <a:rPr lang="de-DE" sz="1600" dirty="0" err="1" smtClean="0"/>
              <a:t>äter</a:t>
            </a:r>
            <a:r>
              <a:rPr lang="de-DE" sz="1600" dirty="0" smtClean="0"/>
              <a:t> wurde ein Neubau am Zwinger errichtet, der nach seinem Architekten Gottfried Semper </a:t>
            </a:r>
            <a:r>
              <a:rPr lang="de-DE" sz="1600" dirty="0" err="1" smtClean="0"/>
              <a:t>Semperbau</a:t>
            </a:r>
            <a:r>
              <a:rPr lang="de-DE" sz="1600" dirty="0" smtClean="0"/>
              <a:t> genannt wurde. </a:t>
            </a:r>
            <a:endParaRPr lang="uk-UA" sz="1600" dirty="0"/>
          </a:p>
        </p:txBody>
      </p:sp>
      <p:pic>
        <p:nvPicPr>
          <p:cNvPr id="4" name="Місце для вмісту 3" descr="Zwingerluft.jpg"/>
          <p:cNvPicPr>
            <a:picLocks noGrp="1" noChangeAspect="1"/>
          </p:cNvPicPr>
          <p:nvPr>
            <p:ph idx="1"/>
          </p:nvPr>
        </p:nvPicPr>
        <p:blipFill>
          <a:blip r:embed="rId2"/>
          <a:stretch>
            <a:fillRect/>
          </a:stretch>
        </p:blipFill>
        <p:spPr>
          <a:xfrm>
            <a:off x="500034" y="1928802"/>
            <a:ext cx="8143932" cy="4572032"/>
          </a:xfrm>
        </p:spPr>
      </p:pic>
      <p:sp>
        <p:nvSpPr>
          <p:cNvPr id="6" name="Заголовок 1"/>
          <p:cNvSpPr txBox="1">
            <a:spLocks/>
          </p:cNvSpPr>
          <p:nvPr/>
        </p:nvSpPr>
        <p:spPr>
          <a:xfrm>
            <a:off x="571472" y="2500306"/>
            <a:ext cx="8229600" cy="157163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uk-UA" sz="16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7" name="Прямокутник 6"/>
          <p:cNvSpPr/>
          <p:nvPr/>
        </p:nvSpPr>
        <p:spPr>
          <a:xfrm>
            <a:off x="928662" y="5286388"/>
            <a:ext cx="7286676" cy="1077218"/>
          </a:xfrm>
          <a:prstGeom prst="rect">
            <a:avLst/>
          </a:prstGeom>
        </p:spPr>
        <p:txBody>
          <a:bodyPr wrap="square">
            <a:spAutoFit/>
          </a:bodyPr>
          <a:lstStyle/>
          <a:p>
            <a:pPr algn="ctr"/>
            <a:r>
              <a:rPr lang="de-DE" sz="3200" dirty="0" smtClean="0">
                <a:solidFill>
                  <a:schemeClr val="bg1">
                    <a:lumMod val="95000"/>
                  </a:schemeClr>
                </a:solidFill>
              </a:rPr>
              <a:t>Das architektonische Ensemble des Zwinger</a:t>
            </a:r>
            <a:endParaRPr lang="uk-UA" sz="3200" dirty="0">
              <a:solidFill>
                <a:schemeClr val="bg1">
                  <a:lumMod val="95000"/>
                </a:schemeClr>
              </a:solidFill>
            </a:endParaRPr>
          </a:p>
        </p:txBody>
      </p:sp>
    </p:spTree>
  </p:cSld>
  <p:clrMapOvr>
    <a:masterClrMapping/>
  </p:clrMapOvr>
  <p:transition spd="slow" advClick="0" advTm="5000">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8229600" cy="1143000"/>
          </a:xfrm>
        </p:spPr>
        <p:txBody>
          <a:bodyPr>
            <a:normAutofit fontScale="90000"/>
          </a:bodyPr>
          <a:lstStyle/>
          <a:p>
            <a:r>
              <a:rPr lang="de-DE" dirty="0" smtClean="0"/>
              <a:t/>
            </a:r>
            <a:br>
              <a:rPr lang="de-DE" dirty="0" smtClean="0"/>
            </a:br>
            <a:r>
              <a:rPr lang="de-DE" dirty="0" smtClean="0"/>
              <a:t>Innenansicht – im Hintergrund </a:t>
            </a:r>
            <a:br>
              <a:rPr lang="de-DE" dirty="0" smtClean="0"/>
            </a:br>
            <a:r>
              <a:rPr lang="de-DE" dirty="0" smtClean="0"/>
              <a:t>"die Sixtinische Madonna" </a:t>
            </a:r>
            <a:br>
              <a:rPr lang="de-DE" dirty="0" smtClean="0"/>
            </a:br>
            <a:endParaRPr lang="uk-UA" dirty="0"/>
          </a:p>
        </p:txBody>
      </p:sp>
      <p:pic>
        <p:nvPicPr>
          <p:cNvPr id="4" name="Місце для вмісту 3" descr="800px-DresdenGalAltMstr1994.jpg"/>
          <p:cNvPicPr>
            <a:picLocks noGrp="1" noChangeAspect="1"/>
          </p:cNvPicPr>
          <p:nvPr>
            <p:ph idx="1"/>
          </p:nvPr>
        </p:nvPicPr>
        <p:blipFill>
          <a:blip r:embed="rId2"/>
          <a:stretch>
            <a:fillRect/>
          </a:stretch>
        </p:blipFill>
        <p:spPr>
          <a:xfrm>
            <a:off x="678629" y="1357298"/>
            <a:ext cx="7786742" cy="5143536"/>
          </a:xfrm>
        </p:spPr>
      </p:pic>
    </p:spTree>
  </p:cSld>
  <p:clrMapOvr>
    <a:masterClrMapping/>
  </p:clrMapOvr>
  <p:transition spd="slow" advClick="0" advTm="5000">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a:r>
              <a:rPr lang="de-DE" dirty="0" smtClean="0"/>
              <a:t/>
            </a:r>
            <a:br>
              <a:rPr lang="de-DE" dirty="0" smtClean="0"/>
            </a:br>
            <a:r>
              <a:rPr lang="de-DE" dirty="0"/>
              <a:t/>
            </a:r>
            <a:br>
              <a:rPr lang="de-DE" dirty="0"/>
            </a:br>
            <a:r>
              <a:rPr lang="de-DE" dirty="0" smtClean="0"/>
              <a:t/>
            </a:r>
            <a:br>
              <a:rPr lang="de-DE" dirty="0" smtClean="0"/>
            </a:br>
            <a:r>
              <a:rPr lang="de-DE" dirty="0"/>
              <a:t/>
            </a:r>
            <a:br>
              <a:rPr lang="de-DE" dirty="0"/>
            </a:br>
            <a:r>
              <a:rPr lang="de-DE" dirty="0" smtClean="0"/>
              <a:t/>
            </a:r>
            <a:br>
              <a:rPr lang="de-DE" dirty="0" smtClean="0"/>
            </a:br>
            <a:r>
              <a:rPr lang="de-DE" dirty="0"/>
              <a:t/>
            </a:r>
            <a:br>
              <a:rPr lang="de-DE" dirty="0"/>
            </a:br>
            <a:r>
              <a:rPr lang="de-DE" dirty="0" smtClean="0"/>
              <a:t/>
            </a:r>
            <a:br>
              <a:rPr lang="de-DE" dirty="0" smtClean="0"/>
            </a:br>
            <a:r>
              <a:rPr lang="de-DE" dirty="0"/>
              <a:t/>
            </a:r>
            <a:br>
              <a:rPr lang="de-DE" dirty="0"/>
            </a:br>
            <a:r>
              <a:rPr lang="de-DE" dirty="0" smtClean="0"/>
              <a:t>Abteilungen der Galerie</a:t>
            </a:r>
            <a:r>
              <a:rPr lang="ru-RU" dirty="0" smtClean="0"/>
              <a:t>:</a:t>
            </a:r>
            <a:r>
              <a:rPr lang="de-DE" dirty="0" smtClean="0"/>
              <a:t/>
            </a:r>
            <a:br>
              <a:rPr lang="de-DE" dirty="0" smtClean="0"/>
            </a:br>
            <a:r>
              <a:rPr lang="de-DE" dirty="0" smtClean="0"/>
              <a:t/>
            </a:r>
            <a:br>
              <a:rPr lang="de-DE" dirty="0" smtClean="0"/>
            </a:br>
            <a:r>
              <a:rPr lang="de-DE" dirty="0" smtClean="0"/>
              <a:t>-Arras (oder </a:t>
            </a:r>
            <a:r>
              <a:rPr lang="de-DE" dirty="0" err="1" smtClean="0"/>
              <a:t>Gobelinteppiche</a:t>
            </a:r>
            <a:r>
              <a:rPr lang="de-DE" dirty="0" smtClean="0"/>
              <a:t>, Teppiche</a:t>
            </a:r>
            <a:r>
              <a:rPr lang="ru-RU" dirty="0" smtClean="0"/>
              <a:t> </a:t>
            </a:r>
            <a:r>
              <a:rPr lang="en-US" dirty="0" err="1" smtClean="0"/>
              <a:t>mit</a:t>
            </a:r>
            <a:r>
              <a:rPr lang="de-DE" dirty="0" smtClean="0"/>
              <a:t> Figuren oder Ornamente). </a:t>
            </a:r>
            <a:br>
              <a:rPr lang="de-DE" dirty="0" smtClean="0"/>
            </a:br>
            <a:r>
              <a:rPr lang="de-DE" dirty="0" smtClean="0"/>
              <a:t>-</a:t>
            </a:r>
            <a:r>
              <a:rPr lang="de-DE" dirty="0" err="1" smtClean="0"/>
              <a:t>Pastels</a:t>
            </a:r>
            <a:r>
              <a:rPr lang="de-DE" dirty="0" smtClean="0"/>
              <a:t> (der Zeichenstifte). </a:t>
            </a:r>
            <a:br>
              <a:rPr lang="de-DE" dirty="0" smtClean="0"/>
            </a:br>
            <a:r>
              <a:rPr lang="de-DE" dirty="0"/>
              <a:t>-</a:t>
            </a:r>
            <a:r>
              <a:rPr lang="de-DE" dirty="0" smtClean="0"/>
              <a:t>Miniaturen. </a:t>
            </a:r>
            <a:br>
              <a:rPr lang="de-DE" dirty="0" smtClean="0"/>
            </a:br>
            <a:r>
              <a:rPr lang="de-DE" dirty="0" smtClean="0"/>
              <a:t>-Abteilung für Malerei, die so genannten alten Meister in Westeuropa.</a:t>
            </a:r>
            <a:endParaRPr lang="uk-UA" dirty="0"/>
          </a:p>
        </p:txBody>
      </p:sp>
    </p:spTree>
  </p:cSld>
  <p:clrMapOvr>
    <a:masterClrMapping/>
  </p:clrMapOvr>
  <p:transition spd="slow" advClick="0" advTm="5000">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de-DE" sz="3200" dirty="0" smtClean="0"/>
              <a:t>Perle der Dresdner Sammlung von Kunstwerken ist die "Sixtinische Madonna"</a:t>
            </a:r>
            <a:r>
              <a:rPr lang="uk-UA" sz="3200" dirty="0" smtClean="0"/>
              <a:t> </a:t>
            </a:r>
            <a:r>
              <a:rPr lang="de-DE" sz="3200" dirty="0" smtClean="0"/>
              <a:t>von Ra</a:t>
            </a:r>
            <a:r>
              <a:rPr lang="en-US" sz="3200" dirty="0" smtClean="0"/>
              <a:t>ff</a:t>
            </a:r>
            <a:r>
              <a:rPr lang="de-DE" sz="3200" dirty="0" smtClean="0"/>
              <a:t>ael Santi.</a:t>
            </a:r>
            <a:endParaRPr lang="uk-UA" sz="3200" dirty="0"/>
          </a:p>
        </p:txBody>
      </p:sp>
      <p:pic>
        <p:nvPicPr>
          <p:cNvPr id="4" name="Місце для вмісту 3" descr="297_v1.jpg"/>
          <p:cNvPicPr>
            <a:picLocks noGrp="1" noChangeAspect="1"/>
          </p:cNvPicPr>
          <p:nvPr>
            <p:ph idx="1"/>
          </p:nvPr>
        </p:nvPicPr>
        <p:blipFill>
          <a:blip r:embed="rId2"/>
          <a:stretch>
            <a:fillRect/>
          </a:stretch>
        </p:blipFill>
        <p:spPr>
          <a:xfrm>
            <a:off x="2537223" y="1357298"/>
            <a:ext cx="4069554" cy="5286412"/>
          </a:xfrm>
        </p:spPr>
      </p:pic>
    </p:spTree>
  </p:cSld>
  <p:clrMapOvr>
    <a:masterClrMapping/>
  </p:clrMapOvr>
  <p:transition spd="slow" advClick="0" advTm="5000">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11000" dirty="0" smtClean="0"/>
              <a:t/>
            </a:r>
            <a:br>
              <a:rPr lang="en-US" sz="11000" dirty="0" smtClean="0"/>
            </a:br>
            <a:r>
              <a:rPr lang="en-US" sz="11000" dirty="0"/>
              <a:t/>
            </a:r>
            <a:br>
              <a:rPr lang="en-US" sz="11000" dirty="0"/>
            </a:br>
            <a:r>
              <a:rPr lang="en-US" sz="11000" dirty="0" smtClean="0"/>
              <a:t/>
            </a:r>
            <a:br>
              <a:rPr lang="en-US" sz="11000" dirty="0" smtClean="0"/>
            </a:br>
            <a:r>
              <a:rPr lang="en-US" sz="11000" dirty="0"/>
              <a:t/>
            </a:r>
            <a:br>
              <a:rPr lang="en-US" sz="11000" dirty="0"/>
            </a:br>
            <a:r>
              <a:rPr lang="en-US" sz="11000" dirty="0" err="1" smtClean="0"/>
              <a:t>Bekannte</a:t>
            </a:r>
            <a:r>
              <a:rPr lang="en-US" sz="11000" dirty="0" smtClean="0"/>
              <a:t> </a:t>
            </a:r>
            <a:r>
              <a:rPr lang="en-US" sz="11000" dirty="0" err="1"/>
              <a:t>Werke</a:t>
            </a:r>
            <a:r>
              <a:rPr lang="en-US" sz="11000" dirty="0"/>
              <a:t/>
            </a:r>
            <a:br>
              <a:rPr lang="en-US" sz="11000" dirty="0"/>
            </a:br>
            <a:endParaRPr lang="uk-UA" sz="11000" dirty="0"/>
          </a:p>
        </p:txBody>
      </p:sp>
    </p:spTree>
  </p:cSld>
  <p:clrMapOvr>
    <a:masterClrMapping/>
  </p:clrMapOvr>
  <p:transition spd="slow" advClick="0" advTm="5000">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de-DE" dirty="0" smtClean="0"/>
              <a:t>Rosalba Karriere. "Selbstbildnis als Allegorie des Winters."</a:t>
            </a:r>
            <a:endParaRPr lang="uk-UA" dirty="0"/>
          </a:p>
        </p:txBody>
      </p:sp>
      <p:pic>
        <p:nvPicPr>
          <p:cNvPr id="4" name="Місце для вмісту 3" descr="Rosalba_Carriera_-_Self-Portrait_as_Winter_-_WGA04504.jpg"/>
          <p:cNvPicPr>
            <a:picLocks noGrp="1" noChangeAspect="1"/>
          </p:cNvPicPr>
          <p:nvPr>
            <p:ph idx="1"/>
          </p:nvPr>
        </p:nvPicPr>
        <p:blipFill>
          <a:blip r:embed="rId2"/>
          <a:stretch>
            <a:fillRect/>
          </a:stretch>
        </p:blipFill>
        <p:spPr>
          <a:xfrm>
            <a:off x="2428860" y="1857364"/>
            <a:ext cx="4286280" cy="4500594"/>
          </a:xfrm>
        </p:spPr>
      </p:pic>
    </p:spTree>
  </p:cSld>
  <p:clrMapOvr>
    <a:masterClrMapping/>
  </p:clrMapOvr>
  <p:transition spd="slow" advClick="0" advTm="5000">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de-DE" dirty="0" smtClean="0"/>
              <a:t/>
            </a:r>
            <a:br>
              <a:rPr lang="de-DE" dirty="0" smtClean="0"/>
            </a:br>
            <a:r>
              <a:rPr lang="de-DE" dirty="0" smtClean="0"/>
              <a:t>Lucas Cranach d. Ä. "Altar der heiligen Katharina", ein zentraler Teil</a:t>
            </a:r>
            <a:endParaRPr lang="uk-UA" dirty="0"/>
          </a:p>
        </p:txBody>
      </p:sp>
      <p:pic>
        <p:nvPicPr>
          <p:cNvPr id="6" name="Місце для вмісту 5" descr="678px-Lucas_Cranach_d._Ä._026 (1).jpg"/>
          <p:cNvPicPr>
            <a:picLocks noGrp="1" noChangeAspect="1"/>
          </p:cNvPicPr>
          <p:nvPr>
            <p:ph idx="1"/>
          </p:nvPr>
        </p:nvPicPr>
        <p:blipFill>
          <a:blip r:embed="rId2"/>
          <a:stretch>
            <a:fillRect/>
          </a:stretch>
        </p:blipFill>
        <p:spPr>
          <a:xfrm>
            <a:off x="535753" y="2000240"/>
            <a:ext cx="8072494" cy="4643470"/>
          </a:xfrm>
        </p:spPr>
      </p:pic>
    </p:spTree>
  </p:cSld>
  <p:clrMapOvr>
    <a:masterClrMapping/>
  </p:clrMapOvr>
  <p:transition spd="slow" advClick="0" advTm="5000">
    <p:zoom/>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144</TotalTime>
  <Words>142</Words>
  <Application>Microsoft Office PowerPoint</Application>
  <PresentationFormat>Екран (4:3)</PresentationFormat>
  <Paragraphs>18</Paragraphs>
  <Slides>15</Slides>
  <Notes>1</Notes>
  <HiddenSlides>0</HiddenSlides>
  <MMClips>1</MMClips>
  <ScaleCrop>false</ScaleCrop>
  <HeadingPairs>
    <vt:vector size="4" baseType="variant">
      <vt:variant>
        <vt:lpstr>Тема</vt:lpstr>
      </vt:variant>
      <vt:variant>
        <vt:i4>1</vt:i4>
      </vt:variant>
      <vt:variant>
        <vt:lpstr>Заголовки слайдів</vt:lpstr>
      </vt:variant>
      <vt:variant>
        <vt:i4>15</vt:i4>
      </vt:variant>
    </vt:vector>
  </HeadingPairs>
  <TitlesOfParts>
    <vt:vector size="16" baseType="lpstr">
      <vt:lpstr>Тема Office</vt:lpstr>
      <vt:lpstr>Слайд 1</vt:lpstr>
      <vt:lpstr>Die Dresdner Gemäldegalerie oder Gemäldegalerie Alte Meister in  Dresden - die weltberühmte Sammlung von Gemälden aus der Renaissance bis zum Barock und Klassizismus.</vt:lpstr>
      <vt:lpstr>Der Grossteil der Sammlung wurde im 18. Jahrhundert unter Friedrich August I. und seinem Sohn und Nachfolger Friedrich August II. gekauft. Den Schwerpunkt der Sammlung bildeten italienische Gemälde der Hochrenaissance und des Barock. Im Jahre 1745 wurde dazu noch ein Hundert der besten Bilder aus der Sammlung des Herzogs von Modena angekauft. Etwa ein Jahrhundert später wurde ein Neubau am Zwinger errichtet, der nach seinem Architekten Gottfried Semper Semperbau genannt wurde. </vt:lpstr>
      <vt:lpstr> Innenansicht – im Hintergrund  "die Sixtinische Madonna"  </vt:lpstr>
      <vt:lpstr>        Abteilungen der Galerie:  -Arras (oder Gobelinteppiche, Teppiche mit Figuren oder Ornamente).  -Pastels (der Zeichenstifte).  -Miniaturen.  -Abteilung für Malerei, die so genannten alten Meister in Westeuropa.</vt:lpstr>
      <vt:lpstr>Perle der Dresdner Sammlung von Kunstwerken ist die "Sixtinische Madonna" von Raffael Santi.</vt:lpstr>
      <vt:lpstr>    Bekannte Werke </vt:lpstr>
      <vt:lpstr>Rosalba Karriere. "Selbstbildnis als Allegorie des Winters."</vt:lpstr>
      <vt:lpstr> Lucas Cranach d. Ä. "Altar der heiligen Katharina", ein zentraler Teil</vt:lpstr>
      <vt:lpstr>Adrian van Ostade.  " Die Werkstatt den Künstler " . 1663.  </vt:lpstr>
      <vt:lpstr>Jose de Ribera.  "St. Inessa im Gefängnis ", 1641.</vt:lpstr>
      <vt:lpstr>Tizian." Der Zinsgroschen "</vt:lpstr>
      <vt:lpstr>Correggio."Die Heilige Nacht "  </vt:lpstr>
      <vt:lpstr> Canaletto.  "Dresden vom rechten Elbufer         unterhalb der Augustusbrücke"  </vt:lpstr>
      <vt:lpstr>Rembrandt.    " Ganymed in den Fängen des Adlers " </vt:lpstr>
    </vt:vector>
  </TitlesOfParts>
  <Company>к</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красуня</dc:creator>
  <cp:lastModifiedBy>красуня</cp:lastModifiedBy>
  <cp:revision>16</cp:revision>
  <dcterms:created xsi:type="dcterms:W3CDTF">2014-03-10T16:00:58Z</dcterms:created>
  <dcterms:modified xsi:type="dcterms:W3CDTF">2014-03-13T15:59:40Z</dcterms:modified>
</cp:coreProperties>
</file>