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Юліне шось-там\Презентації з нім.мови\Schule\schule-pic4-452x302-963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785926"/>
            <a:ext cx="6480048" cy="2301240"/>
          </a:xfrm>
        </p:spPr>
        <p:txBody>
          <a:bodyPr>
            <a:normAutofit/>
          </a:bodyPr>
          <a:lstStyle/>
          <a:p>
            <a:r>
              <a:rPr lang="en-US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Projektarbeit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zum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Thema</a:t>
            </a: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b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Mein </a:t>
            </a:r>
            <a:r>
              <a:rPr lang="en-US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Traumberuf</a:t>
            </a:r>
            <a:endParaRPr lang="uk-UA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143512"/>
            <a:ext cx="3500494" cy="57150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Vorbereitet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Julia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Tkatschyk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85728"/>
            <a:ext cx="4567246" cy="428628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Realität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anders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man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sich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vorstellt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Beruf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den man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wählt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muss den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Interessen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sowie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den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realen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glichkeiten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entsprechen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D:\Юліне шось-там\Презентації з нім.мови\Schule\2647756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32385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428596" y="1571612"/>
            <a:ext cx="8429684" cy="2928958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1" u="none" strike="noStrike" kern="1200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Vielen</a:t>
            </a:r>
            <a:r>
              <a:rPr kumimoji="0" lang="en-US" sz="4600" b="1" i="1" u="none" strike="noStrike" kern="1200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Dank </a:t>
            </a:r>
            <a:r>
              <a:rPr kumimoji="0" lang="en-US" sz="4600" b="1" i="1" u="none" strike="noStrike" kern="1200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für</a:t>
            </a:r>
            <a:r>
              <a:rPr kumimoji="0" lang="en-US" sz="4600" b="1" i="1" u="none" strike="noStrike" kern="1200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600" b="1" i="1" u="none" strike="noStrike" kern="1200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Ihre</a:t>
            </a:r>
            <a:r>
              <a:rPr kumimoji="0" lang="en-US" sz="4600" b="1" i="1" u="none" strike="noStrike" kern="1200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600" b="1" i="1" u="none" strike="noStrike" kern="1200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Aufmerksam</a:t>
            </a:r>
            <a:r>
              <a:rPr kumimoji="0" lang="en-US" sz="4600" b="1" i="1" u="none" strike="noStrike" kern="1200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uk-UA" sz="4600" b="1" i="1" u="none" strike="noStrike" kern="1200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Юліне шось-там\Презентації з нім.мови\Schule\schule1-300x1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357158" y="2357430"/>
            <a:ext cx="7467600" cy="2011354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Nach </a:t>
            </a:r>
            <a:r>
              <a:rPr lang="de-DE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Abschluß</a:t>
            </a:r>
            <a:r>
              <a:rPr lang="de-D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der Schule beginnt für Millionen ehemalige Schüler das selbständige Leben.</a:t>
            </a:r>
            <a:endParaRPr lang="uk-UA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Юліне шось-там\Презентації з нім.мови\Schule\traumberu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926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571480"/>
            <a:ext cx="4214842" cy="545468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Viele Möglichkeiten gibt es: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Technikum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die Hochschule, die Universität. Es ist nicht leicht zwischen mehr als 2000 Berufen einen Beruf zu wählen.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D:\Юліне шось-там\Презентації з нім.мови\Schule\Schulen_Wegweis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1"/>
            <a:ext cx="444500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467600" cy="3340105"/>
          </a:xfrm>
        </p:spPr>
        <p:txBody>
          <a:bodyPr/>
          <a:lstStyle/>
          <a:p>
            <a:pPr algn="r">
              <a:buNone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Unsere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Industrie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Landwirtschaft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brauchen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unsere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ände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uk-UA" dirty="0"/>
          </a:p>
        </p:txBody>
      </p:sp>
      <p:pic>
        <p:nvPicPr>
          <p:cNvPr id="5" name="Picture 3" descr="D:\Юліне шось-там\Презентації з нім.мови\Schule\full.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357190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Юліне шось-там\Презентації з нім.мови\Schule\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3214709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3000372"/>
            <a:ext cx="7467600" cy="3125791"/>
          </a:xfrm>
        </p:spPr>
        <p:txBody>
          <a:bodyPr/>
          <a:lstStyle/>
          <a:p>
            <a:pPr algn="r"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 braucht Schlosser, Bauarbeiter, Krankenschwestern, Verkäufer, Lehrer, Fahrer,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Agronome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und viele andere Fachleute.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7467600" cy="2714644"/>
          </a:xfrm>
        </p:spPr>
        <p:txBody>
          <a:bodyPr/>
          <a:lstStyle/>
          <a:p>
            <a:pPr algn="r"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Manche holen sich Rat bei den Eltern, andere können sich sogar nach Beendigung der Schule zu Nichts entschließen. 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D:\Юліне шось-там\Презентації з нім.мови\Schule\2647756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58" y="2714620"/>
            <a:ext cx="7467600" cy="247174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Was mich betrifft, so habe ich längst gewählt.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Zukunft werde ich ein Übersetzer der deutschen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geworden oder einer Journalistin.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D:\Юліне шось-там\Презентації з нім.мови\Schule\full.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357718" cy="2643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/>
          <a:lstStyle/>
          <a:p>
            <a:pPr algn="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Meine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Lieblingsfächer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Literatur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und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Fremdsprachen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de-DE" dirty="0" smtClean="0"/>
              <a:t>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Ich habe viele Bücher ukrainischer und ausländischer Autoren gelesen.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habe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gute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Zensuren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Fächern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uk-UA" dirty="0"/>
          </a:p>
        </p:txBody>
      </p:sp>
      <p:pic>
        <p:nvPicPr>
          <p:cNvPr id="6147" name="Picture 3" descr="D:\Юліне шось-там\Презентації з нім.мови\Schule\schule1-300x1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1" y="357166"/>
            <a:ext cx="359060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/>
          <a:lstStyle/>
          <a:p>
            <a:pPr algn="r">
              <a:buNone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Meiner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Meinung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nach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nste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Berufe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Beruf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Journalistin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und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Beruf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Übersetzer. Es gibt doch besseren Berufe.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D:\Юліне шось-там\Презентації з нім.мови\Schule\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64013"/>
            <a:ext cx="3286148" cy="2301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206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Projektarbeit zum Thema: Mein Traumberuf</vt:lpstr>
      <vt:lpstr>Nach Abschluß der Schule beginnt für Millionen ehemalige Schüler das selbständige Leben.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13</cp:revision>
  <dcterms:created xsi:type="dcterms:W3CDTF">2013-05-15T15:21:31Z</dcterms:created>
  <dcterms:modified xsi:type="dcterms:W3CDTF">2013-05-19T12:52:45Z</dcterms:modified>
</cp:coreProperties>
</file>