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E521-96EF-4EE3-8193-555769BE24ED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8F9B-0F80-4848-8BB5-08FE7636E9A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ntol.com.ua/img/germa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3"/>
            <a:ext cx="9144000" cy="3816424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Das Brandenburger Tor</a:t>
            </a:r>
            <a:endParaRPr lang="de-DE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wgHBgkIBwgKCgkFBQoFBQUFBScICQUKFBEWFhQRExMYHCggGBolGxMTITEhJSkrLi4uFx8zODMsNygtLisBCgoKDQUFDgUFDjcZExkrKysrKys3NysrKysrKysrKysrKys3KysrKysrKysrKysrKysrKysrKysrKysrKysrK//AABEIAK4BIgMBEQACEQEDEQH/xAAXAAEBAQEAAAAAAAAAAAAAAAAABgcE/8QAHhABAAAFBQAAAAAAAAAAAAAAAAGkpdHjBBUXVFX/xAAXAQEBAQEAAAAAAAAAAAAAAAAABQcE/8QAIBEBAAAEBwEAAAAAAAAAAAAAABVjoeEDBRRSVLHRAv/aAAwDAQACEQMRAD8Aw0AAAAAAAAAAAAAAAAAAAAAAAAAAAAAAAAAAAAAAAAAAAAAAAAAAAAAAAAAAAAAAAAAAAAAAAAAAAAAAAAAAAAAAAAAAAAAAAAAAAAAAAAAAAAAAAAAAAAAAAAAAAAAAAAAAAAAAAAAAAAAAAAAAAAAAAAAAAAAAAAAAAAAAAAAAAAAAAAAAAAAAAAAAAAAAAAAAAAAAAAAAAAAAAAAAAAAAAAAAAAAAAAAAAAAAAAAAAAAAAAAAAAAAAAAAAAAAAAAAFbs+g68xG6TqcXf00K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ruc6sAAAAAAAAAAAAAAAAAAAAAAAAAAAAAAAAAAAAAAAAAAAAAAAAAAAAAAAAAAAAAAAAAAAAAAAAAAAAAAAAAAAAAAAAAAAAAAAAAAAAAAAAAAAAAAAAAAAAAAAAAAAAAAAAAAAAAAAAAAAAAAAAAAAAAAAAAAAAAAAAAAAAAAAAAAAAAAAAAAAAAAAAAAAAAAAAAAAAAAAAAAAAAAAAAAAAAAAAAAAAAu+O4etR8iDG5FbIc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uUJE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data:image/jpeg;base64,/9j/4AAQSkZJRgABAQAAAQABAAD/2wCEAAkGBwgHBgkIBwgKCgkFBQoFBQUFBScICQUKFBEWFhQRExMYHCggGBolGxMTITEhJSkrLi4uFx8zODMsNygtLisBCgoKDQUFDgUFDjcZExkrKysrKys3NysrKysrKysrKysrKys3KysrKysrKysrKysrKysrKysrKysrKysrKysrK//AABEIAK4BIgMBEQACEQEDEQH/xAAXAAEBAQEAAAAAAAAAAAAAAAAABgcE/8QAHhABAAAFBQAAAAAAAAAAAAAAAAGkpdHjBBUXVFX/xAAXAQEBAQEAAAAAAAAAAAAAAAAABQcE/8QAIBEBAAAEBwEAAAAAAAAAAAAAABVjoeEDBRRSVLHRAv/aAAwDAQACEQMRAD8Aw0AAAAAAAAAAAAAAAAAAAAAAAAAAAAAAAAAAAAAAAAAAAAAAAAAAAAAAAAAAAAAAAAAAAAAAAAAAAAAAAAAAAAAAAAAAAAAAAAAAAAAAAAAAAAAAAAAAAAAAAAAAAAAAAAAAAAAAAAAAAAAAAAAAAAAAAAAAAAAAAAAAAAAAAAAAAAAAAAAAAAAAAAAAAAAAAAAAAAAAAAAAAAAAAAAAAAAAAAAAAAAAAAAAAAAAAAAAAAAAAAAAAAAAAAAAAAAAAAAAFbs+g68xG6TqcXf00K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ruc6sAAAAAAAAAAAAAAAAAAAAAAAAAAAAAAAAAAAAAAAAAAAAAAAAAAAAAAAAAAAAAAAAAAAAAAAAAAAAAAAAAAAAAAAAAAAAAAAAAAAAAAAAAAAAAAAAAAAAAAAAAAAAAAAAAAAAAAAAAAAAAAAAAAAAAAAAAAAAAAAAAAAAAAAAAAAAAAAAAAAAAAAAAAAAAAAAAAAAAAAAAAAAAAAAAAAAAAAAAAAAAu+O4etR8iDG5FbIc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uUJE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data:image/jpeg;base64,/9j/4AAQSkZJRgABAQAAAQABAAD/2wCEAAkGBwgHBgkIBwgKCgkFBQoFBQUFBScICQUKFBEWFhQRExMYHCggGBolGxMTITEhJSkrLi4uFx8zODMsNygtLisBCgoKDQUFDgUFDjcZExkrKysrKys3NysrKysrKysrKysrKys3KysrKysrKysrKysrKysrKysrKysrKysrKysrK//AABEIAK4BIgMBEQACEQEDEQH/xAAXAAEBAQEAAAAAAAAAAAAAAAAABgcE/8QAHhABAAAFBQAAAAAAAAAAAAAAAAGkpdHjBBUXVFX/xAAXAQEBAQEAAAAAAAAAAAAAAAAABQcE/8QAIBEBAAAEBwEAAAAAAAAAAAAAABVjoeEDBRRSVLHRAv/aAAwDAQACEQMRAD8Aw0AAAAAAAAAAAAAAAAAAAAAAAAAAAAAAAAAAAAAAAAAAAAAAAAAAAAAAAAAAAAAAAAAAAAAAAAAAAAAAAAAAAAAAAAAAAAAAAAAAAAAAAAAAAAAAAAAAAAAAAAAAAAAAAAAAAAAAAAAAAAAAAAAAAAAAAAAAAAAAAAAAAAAAAAAAAAAAAAAAAAAAAAAAAAAAAAAAAAAAAAAAAAAAAAAAAAAAAAAAAAAAAAAAAAAAAAAAAAAAAAAAAAAAAAAAAAAAAAAAFbs+g68xG6TqcXf00K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ruc6sAAAAAAAAAAAAAAAAAAAAAAAAAAAAAAAAAAAAAAAAAAAAAAAAAAAAAAAAAAAAAAAAAAAAAAAAAAAAAAAAAAAAAAAAAAAAAAAAAAAAAAAAAAAAAAAAAAAAAAAAAAAAAAAAAAAAAAAAAAAAAAAAAAAAAAAAAAAAAAAAAAAAAAAAAAAAAAAAAAAAAAAAAAAAAAAAAAAAAAAAAAAAAAAAAAAAAAAAAAAAAu+O4etR8iDG5FbIc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uUJE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net-wissen.de/politik_geschichte/ddr/geteilte_stadt_berlin/img/portrait_wahrzeichen_nacht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95536" y="188640"/>
            <a:ext cx="6768752" cy="1728192"/>
          </a:xfrm>
          <a:prstGeom prst="snip2Diag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048" cy="1070992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Das Brandenburger Tor ist das wichtigste Wahrzeichen der Hauptstadt Berlin.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reussenchronik.de/bilder/654_Das_Brandenburger_Tor_zu_Berl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6840760" cy="86409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5517232"/>
            <a:ext cx="71287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 steht am Pariser Platz und wurde in den Jahren 1788 bis 1791 errichtet.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http://upload.wikimedia.org/wikipedia/commons/1/12/2005-10-26_Brandenburger-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" y="0"/>
            <a:ext cx="9121013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11560" y="404664"/>
            <a:ext cx="5976664" cy="1152128"/>
          </a:xfrm>
          <a:prstGeom prst="round2SameRect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Es ist sechsundzwanzig Meter hoch, fünfundsechzig Meter breit und elf Meter tief.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://www.reise-abc.ch/berlin/images/brandenburger-to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572000" y="260648"/>
            <a:ext cx="4392488" cy="2448272"/>
          </a:xfrm>
          <a:prstGeom prst="snip1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932040" y="4046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Gekrönt wird das Brandenburger Tor durch eine fünf Meter hohe Skulptur. </a:t>
            </a:r>
          </a:p>
          <a:p>
            <a:pPr algn="ctr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Sie verkörpert die Siegesgöttin.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upload.wikimedia.org/wikipedia/commons/e/e1/Brandenburger_Tor_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395536" y="0"/>
            <a:ext cx="45719" cy="4571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79512" y="260648"/>
            <a:ext cx="3744416" cy="1224136"/>
          </a:xfrm>
          <a:prstGeom prst="snip1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Es diente als Grenze zwischen Ost- und Westberlin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60" name="Picture 4" descr="http://images.unian.net/photos/2012_11/1352444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4427984" y="476672"/>
            <a:ext cx="4464496" cy="2592288"/>
          </a:xfrm>
          <a:prstGeom prst="snip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4788024" y="5486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9269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Seit dem Fall der Berliner Mauer hat das Brandenburger Tor zum Symbol der wiedervereinigten Berlin.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Das Brandenburger Tor</vt:lpstr>
      <vt:lpstr>Das Brandenburger Tor ist das wichtigste Wahrzeichen der Hauptstadt Berlin.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Brandenburger Tor</dc:title>
  <dc:creator>Пользователь</dc:creator>
  <cp:lastModifiedBy>Пользователь</cp:lastModifiedBy>
  <cp:revision>4</cp:revision>
  <dcterms:created xsi:type="dcterms:W3CDTF">2014-04-14T16:59:21Z</dcterms:created>
  <dcterms:modified xsi:type="dcterms:W3CDTF">2014-04-14T17:35:01Z</dcterms:modified>
</cp:coreProperties>
</file>