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92E59-AC3B-4D71-86F2-A413D918D22B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1A15A-8010-4FC9-BE68-A678D2855E4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156F-57A5-40EF-AD28-340544924A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AC20C1-69E0-4179-8A99-D6573F4D1A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156F-57A5-40EF-AD28-340544924A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20C1-69E0-4179-8A99-D6573F4D1A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156F-57A5-40EF-AD28-340544924A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20C1-69E0-4179-8A99-D6573F4D1A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156F-57A5-40EF-AD28-340544924A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AC20C1-69E0-4179-8A99-D6573F4D1A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156F-57A5-40EF-AD28-340544924A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20C1-69E0-4179-8A99-D6573F4D1AF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156F-57A5-40EF-AD28-340544924A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20C1-69E0-4179-8A99-D6573F4D1A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156F-57A5-40EF-AD28-340544924A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AC20C1-69E0-4179-8A99-D6573F4D1AF4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156F-57A5-40EF-AD28-340544924A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20C1-69E0-4179-8A99-D6573F4D1A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156F-57A5-40EF-AD28-340544924A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20C1-69E0-4179-8A99-D6573F4D1A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156F-57A5-40EF-AD28-340544924A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20C1-69E0-4179-8A99-D6573F4D1A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156F-57A5-40EF-AD28-340544924A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20C1-69E0-4179-8A99-D6573F4D1AF4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6F156F-57A5-40EF-AD28-340544924A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AC20C1-69E0-4179-8A99-D6573F4D1AF4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passport - I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7290" y="357166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Meine Traumreise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Entlang der Andrassy Avenue U-Bahn geht , was die erste U-Bahn- Eisenbahn in Europa war 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142852"/>
            <a:ext cx="2646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</a:t>
            </a:r>
            <a:r>
              <a:rPr lang="de-DE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Bahn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214686"/>
            <a:ext cx="3706810" cy="2780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606x340_2617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143248"/>
            <a:ext cx="4753528" cy="2666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O-Busse in Budapest erschien 1949 . Der erste </a:t>
            </a:r>
            <a:r>
              <a:rPr lang="de-DE" dirty="0" err="1" smtClean="0"/>
              <a:t>Obus</a:t>
            </a:r>
            <a:r>
              <a:rPr lang="de-DE" dirty="0" smtClean="0"/>
              <a:t> war an der Hausnummer 70 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214290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O-Busse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u6Xan4ehff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643182"/>
            <a:ext cx="4639234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adKvxyQul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714620"/>
            <a:ext cx="4000529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428868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Das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beliebteste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Gericht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Gulasch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und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Retesch</a:t>
            </a:r>
            <a:endParaRPr lang="uk-UA" sz="3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 descr="J5TV_CxjRs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643314"/>
            <a:ext cx="384563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SeXQzJjbi1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643314"/>
            <a:ext cx="4024298" cy="2682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_mlRgCFfx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42852"/>
            <a:ext cx="3107517" cy="207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MdSE7O67wU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142852"/>
            <a:ext cx="3000396" cy="225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vegertsy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trinken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gerne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Tokay</a:t>
            </a:r>
            <a:endParaRPr lang="uk-UA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2006-10-09_09-10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357562"/>
            <a:ext cx="2932160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tokaji-asz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42852"/>
            <a:ext cx="4364813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ob-Bdx_PG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143248"/>
            <a:ext cx="3187391" cy="3267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007_8026324965_322b128314_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14290"/>
            <a:ext cx="357190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1538" y="2000240"/>
            <a:ext cx="72378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</a:t>
            </a:r>
            <a:r>
              <a:rPr lang="de-DE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ielen </a:t>
            </a:r>
            <a:r>
              <a:rPr lang="de-DE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dank für </a:t>
            </a:r>
            <a:endParaRPr lang="de-DE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de-DE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ihre </a:t>
            </a:r>
            <a:r>
              <a:rPr lang="de-DE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r>
              <a:rPr lang="de-DE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ufmerksamkeit!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2" name="Рисунок 11" descr="fwoCWyArZS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857628"/>
            <a:ext cx="3227557" cy="2153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929066"/>
            <a:ext cx="3323450" cy="2235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DSC06917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0"/>
            <a:ext cx="2357424" cy="176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95298"/>
            <a:ext cx="2905124" cy="193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budapest_4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142852"/>
            <a:ext cx="2438400" cy="1615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Ungarn - ein Land in </a:t>
            </a:r>
            <a:r>
              <a:rPr lang="de-DE" dirty="0" smtClean="0"/>
              <a:t>Mitteleuropa. Hat eine Landgrenze mit der Ukraine, Slowakei, Serbien, Kroatien, </a:t>
            </a:r>
            <a:r>
              <a:rPr lang="en-US" dirty="0" err="1" smtClean="0"/>
              <a:t>Österreich</a:t>
            </a:r>
            <a:r>
              <a:rPr lang="en-US" dirty="0" smtClean="0"/>
              <a:t> und </a:t>
            </a:r>
            <a:r>
              <a:rPr lang="en-US" dirty="0" err="1" smtClean="0"/>
              <a:t>Slowenien</a:t>
            </a:r>
            <a:r>
              <a:rPr lang="en-US" dirty="0" smtClean="0"/>
              <a:t>. </a:t>
            </a:r>
          </a:p>
          <a:p>
            <a:r>
              <a:rPr lang="de-DE" dirty="0" smtClean="0"/>
              <a:t>Die </a:t>
            </a:r>
            <a:r>
              <a:rPr lang="de-DE" dirty="0" smtClean="0"/>
              <a:t>Bevölkerung ist über 10 </a:t>
            </a:r>
            <a:r>
              <a:rPr lang="de-DE" dirty="0" smtClean="0"/>
              <a:t>Millionen Menschen</a:t>
            </a:r>
            <a:r>
              <a:rPr lang="de-DE" dirty="0" smtClean="0"/>
              <a:t>, die Fläche - 93.030 qkm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28604"/>
            <a:ext cx="6494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de-DE" sz="3600" b="1" i="1" dirty="0" smtClean="0">
                <a:ln/>
                <a:solidFill>
                  <a:schemeClr val="accent3"/>
                </a:solidFill>
              </a:rPr>
              <a:t>Meine Traumreise ist Ungarn</a:t>
            </a:r>
            <a:endParaRPr lang="ru-RU" sz="3600" b="1" i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Рисунок 7" descr="TteNsC-6R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429132"/>
            <a:ext cx="3214674" cy="2143116"/>
          </a:xfrm>
          <a:prstGeom prst="rect">
            <a:avLst/>
          </a:prstGeom>
        </p:spPr>
      </p:pic>
      <p:pic>
        <p:nvPicPr>
          <p:cNvPr id="9" name="Рисунок 8" descr="osmcvbHQS8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214818"/>
            <a:ext cx="3548066" cy="241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686800" cy="4525963"/>
          </a:xfrm>
        </p:spPr>
        <p:txBody>
          <a:bodyPr/>
          <a:lstStyle/>
          <a:p>
            <a:r>
              <a:rPr lang="de-DE" dirty="0" smtClean="0"/>
              <a:t>Die Budapest ist die </a:t>
            </a:r>
            <a:r>
              <a:rPr lang="de-DE" dirty="0" err="1" smtClean="0"/>
              <a:t>Haupstadt</a:t>
            </a:r>
            <a:r>
              <a:rPr lang="de-DE" dirty="0" smtClean="0"/>
              <a:t> von </a:t>
            </a:r>
            <a:r>
              <a:rPr lang="de-DE" dirty="0" err="1" smtClean="0"/>
              <a:t>Urgarn</a:t>
            </a:r>
            <a:r>
              <a:rPr lang="de-DE" dirty="0" smtClean="0"/>
              <a:t> </a:t>
            </a:r>
            <a:r>
              <a:rPr lang="de-DE" dirty="0" smtClean="0"/>
              <a:t>und die </a:t>
            </a:r>
            <a:r>
              <a:rPr lang="de-DE" dirty="0" err="1" smtClean="0"/>
              <a:t>gr</a:t>
            </a:r>
            <a:r>
              <a:rPr lang="en-US" dirty="0" err="1" smtClean="0"/>
              <a:t>öste</a:t>
            </a:r>
            <a:r>
              <a:rPr lang="en-US" dirty="0" smtClean="0"/>
              <a:t> </a:t>
            </a:r>
            <a:r>
              <a:rPr lang="en-US" dirty="0" err="1" smtClean="0"/>
              <a:t>Stadt</a:t>
            </a:r>
            <a:r>
              <a:rPr lang="en-US" dirty="0" smtClean="0"/>
              <a:t> des </a:t>
            </a:r>
            <a:r>
              <a:rPr lang="en-US" dirty="0" err="1" smtClean="0"/>
              <a:t>Landes</a:t>
            </a:r>
            <a:r>
              <a:rPr lang="en-US" dirty="0" smtClean="0"/>
              <a:t>. Die </a:t>
            </a:r>
            <a:r>
              <a:rPr lang="en-US" dirty="0" err="1" smtClean="0"/>
              <a:t>Stadt</a:t>
            </a:r>
            <a:r>
              <a:rPr lang="en-US" dirty="0" smtClean="0"/>
              <a:t> </a:t>
            </a:r>
            <a:r>
              <a:rPr lang="en-US" dirty="0" err="1" smtClean="0"/>
              <a:t>wurde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Jahre</a:t>
            </a:r>
            <a:r>
              <a:rPr lang="en-US" dirty="0" smtClean="0"/>
              <a:t> 1873 </a:t>
            </a:r>
            <a:r>
              <a:rPr lang="en-US" dirty="0" err="1" smtClean="0"/>
              <a:t>gebildet</a:t>
            </a:r>
            <a:r>
              <a:rPr lang="en-US" dirty="0" smtClean="0"/>
              <a:t>. Die Budapest </a:t>
            </a:r>
            <a:r>
              <a:rPr lang="de-DE" dirty="0" smtClean="0"/>
              <a:t> </a:t>
            </a:r>
            <a:r>
              <a:rPr lang="de-DE" dirty="0" smtClean="0"/>
              <a:t>liegt auf der östlichen Seite der Donau, Buda und </a:t>
            </a:r>
            <a:r>
              <a:rPr lang="de-DE" dirty="0" err="1" smtClean="0"/>
              <a:t>Óbuda</a:t>
            </a:r>
            <a:r>
              <a:rPr lang="de-DE" dirty="0" smtClean="0"/>
              <a:t>.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42852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Budapest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evJ1g2eRjy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929066"/>
            <a:ext cx="3948119" cy="2467574"/>
          </a:xfrm>
          <a:prstGeom prst="rect">
            <a:avLst/>
          </a:prstGeom>
        </p:spPr>
      </p:pic>
      <p:pic>
        <p:nvPicPr>
          <p:cNvPr id="6" name="Рисунок 5" descr="pUgAT23IFl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506" y="3786190"/>
            <a:ext cx="4085521" cy="2725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428868"/>
            <a:ext cx="6917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i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Sehensw</a:t>
            </a:r>
            <a:r>
              <a:rPr lang="en-US" sz="5400" b="1" i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ürdigkeiten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iXryz_4I0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52" cy="2573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uDYM71JpCX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0"/>
            <a:ext cx="3738546" cy="249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e50ddb05001f97ca5f400ac7cd2f16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357562"/>
            <a:ext cx="5000628" cy="3330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budapest_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643314"/>
            <a:ext cx="3643338" cy="273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686800" cy="4525963"/>
          </a:xfrm>
        </p:spPr>
        <p:txBody>
          <a:bodyPr/>
          <a:lstStyle/>
          <a:p>
            <a:r>
              <a:rPr lang="de-DE" dirty="0" err="1" smtClean="0"/>
              <a:t>Szechenyi</a:t>
            </a:r>
            <a:r>
              <a:rPr lang="de-DE" dirty="0" smtClean="0"/>
              <a:t> Kettenbrücke (1849 eröffnet) wurde der weltweit größte architektonische Leistung seiner Zeit.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79961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8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1.</a:t>
            </a:r>
            <a:r>
              <a:rPr lang="en-US" sz="48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i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Szechenyi</a:t>
            </a:r>
            <a:r>
              <a:rPr lang="en-US" sz="48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i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Kettenbrücke</a:t>
            </a:r>
            <a:endParaRPr lang="uk-UA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Рисунок 8" descr="evJ1g2eRjy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071810"/>
            <a:ext cx="4838691" cy="3024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ZzsDm61dvf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071810"/>
            <a:ext cx="396153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686800" cy="4525963"/>
          </a:xfrm>
        </p:spPr>
        <p:txBody>
          <a:bodyPr/>
          <a:lstStyle/>
          <a:p>
            <a:r>
              <a:rPr lang="de-DE" dirty="0" smtClean="0"/>
              <a:t>Basilika St. </a:t>
            </a:r>
            <a:r>
              <a:rPr lang="de-DE" dirty="0" err="1" smtClean="0"/>
              <a:t>Ishtvananazvana</a:t>
            </a:r>
            <a:r>
              <a:rPr lang="de-DE" dirty="0" smtClean="0"/>
              <a:t> nach dem ersten König von Ungarn Istvan. </a:t>
            </a:r>
            <a:r>
              <a:rPr lang="de-DE" dirty="0" smtClean="0"/>
              <a:t>Der </a:t>
            </a:r>
            <a:r>
              <a:rPr lang="de-DE" dirty="0" smtClean="0"/>
              <a:t>Bau wurde im Jahre 1905 fertig gestellt. </a:t>
            </a:r>
            <a:r>
              <a:rPr lang="de-DE" dirty="0" smtClean="0"/>
              <a:t>Die Gesamtfläche </a:t>
            </a:r>
            <a:r>
              <a:rPr lang="de-DE" dirty="0" smtClean="0"/>
              <a:t>beträgt 4730 Quadratmeter Kathedrale, der Durchmesser der Kuppel - 22 m, Höhe - 96 m.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8695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2.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Basilika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St.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Ishtvananazvana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 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onnVb3Ooj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357694"/>
            <a:ext cx="3212015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YaKM4ZwyyC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4000504"/>
            <a:ext cx="1811245" cy="271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894e205debeb517f0f6a24bacc51ecb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286256"/>
            <a:ext cx="3167058" cy="2397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86800" cy="4525963"/>
          </a:xfrm>
        </p:spPr>
        <p:txBody>
          <a:bodyPr/>
          <a:lstStyle/>
          <a:p>
            <a:r>
              <a:rPr lang="de-DE" dirty="0" smtClean="0"/>
              <a:t>Parlamentsgebäude wurde erst im Jahre 1906 fertig </a:t>
            </a:r>
            <a:r>
              <a:rPr lang="de-DE" dirty="0" smtClean="0"/>
              <a:t>gestellt.</a:t>
            </a:r>
            <a:r>
              <a:rPr lang="de-DE" dirty="0" smtClean="0"/>
              <a:t> Der Innenraum besteht aus 10 Höfen, 13 Aufzüge, 27 Tore, 29 Treppenhäuser und 691 Zimmer.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85728"/>
            <a:ext cx="65566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3.Parlamentsgebäude</a:t>
            </a:r>
            <a:endParaRPr lang="uk-UA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budapesht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500438"/>
            <a:ext cx="4377366" cy="2720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Здание_венгерского_парламента,_отражение_в_замерзшем_Дунае,_Венгр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71876"/>
            <a:ext cx="4216411" cy="2821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Länge des Tunnels ist etwa 380 Meter.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7504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Tunnel in Buda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Hügels</a:t>
            </a:r>
            <a:endParaRPr lang="uk-UA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ARzx8itCAy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565" y="2285992"/>
            <a:ext cx="4875435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1225-v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357430"/>
            <a:ext cx="4020260" cy="267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Budapest Standseil </a:t>
            </a:r>
            <a:r>
              <a:rPr lang="de-DE" dirty="0" err="1" smtClean="0"/>
              <a:t>Scicli</a:t>
            </a:r>
            <a:r>
              <a:rPr lang="de-DE" dirty="0" smtClean="0"/>
              <a:t> wurde 1870 ins Leben </a:t>
            </a:r>
            <a:r>
              <a:rPr lang="de-DE" dirty="0" smtClean="0"/>
              <a:t>gerufen</a:t>
            </a:r>
            <a:r>
              <a:rPr lang="ru-RU" dirty="0" smtClean="0"/>
              <a:t>.</a:t>
            </a:r>
            <a:r>
              <a:rPr lang="de-DE" dirty="0" smtClean="0"/>
              <a:t> D</a:t>
            </a:r>
            <a:r>
              <a:rPr lang="de-DE" dirty="0" smtClean="0"/>
              <a:t>ie </a:t>
            </a:r>
            <a:r>
              <a:rPr lang="de-DE" dirty="0" smtClean="0"/>
              <a:t>Fahrt dauert weniger als eine Minute.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3744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5.</a:t>
            </a:r>
            <a:r>
              <a:rPr lang="de-DE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Budapest Standseil </a:t>
            </a:r>
            <a:r>
              <a:rPr lang="de-DE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Scicli</a:t>
            </a:r>
            <a:endParaRPr lang="uk-UA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1416659361_3gpdoabbwr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786058"/>
            <a:ext cx="3286124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31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143248"/>
            <a:ext cx="4572032" cy="3053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267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</dc:creator>
  <cp:lastModifiedBy>Влад</cp:lastModifiedBy>
  <cp:revision>12</cp:revision>
  <dcterms:created xsi:type="dcterms:W3CDTF">2015-02-02T14:15:40Z</dcterms:created>
  <dcterms:modified xsi:type="dcterms:W3CDTF">2015-02-02T15:56:39Z</dcterms:modified>
</cp:coreProperties>
</file>