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A1A"/>
    <a:srgbClr val="69B40F"/>
    <a:srgbClr val="025798"/>
    <a:srgbClr val="004932"/>
    <a:srgbClr val="004832"/>
    <a:srgbClr val="024732"/>
    <a:srgbClr val="C11629"/>
    <a:srgbClr val="01A95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91" autoAdjust="0"/>
    <p:restoredTop sz="94660"/>
  </p:normalViewPr>
  <p:slideViewPr>
    <p:cSldViewPr snapToGrid="0">
      <p:cViewPr>
        <p:scale>
          <a:sx n="70" d="100"/>
          <a:sy n="70" d="100"/>
        </p:scale>
        <p:origin x="46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08A4-6B38-43F6-A805-943434443D97}" type="datetimeFigureOut">
              <a:rPr lang="uk-UA" smtClean="0"/>
              <a:t>07.04.2014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E1B9-26C8-4238-B444-50AFEE244D8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813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08A4-6B38-43F6-A805-943434443D97}" type="datetimeFigureOut">
              <a:rPr lang="uk-UA" smtClean="0"/>
              <a:t>07.04.2014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E1B9-26C8-4238-B444-50AFEE244D8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565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08A4-6B38-43F6-A805-943434443D97}" type="datetimeFigureOut">
              <a:rPr lang="uk-UA" smtClean="0"/>
              <a:t>07.04.2014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E1B9-26C8-4238-B444-50AFEE244D8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981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08A4-6B38-43F6-A805-943434443D97}" type="datetimeFigureOut">
              <a:rPr lang="uk-UA" smtClean="0"/>
              <a:t>07.04.2014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E1B9-26C8-4238-B444-50AFEE244D8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3893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08A4-6B38-43F6-A805-943434443D97}" type="datetimeFigureOut">
              <a:rPr lang="uk-UA" smtClean="0"/>
              <a:t>07.04.2014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E1B9-26C8-4238-B444-50AFEE244D8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092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08A4-6B38-43F6-A805-943434443D97}" type="datetimeFigureOut">
              <a:rPr lang="uk-UA" smtClean="0"/>
              <a:t>07.04.2014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E1B9-26C8-4238-B444-50AFEE244D8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396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08A4-6B38-43F6-A805-943434443D97}" type="datetimeFigureOut">
              <a:rPr lang="uk-UA" smtClean="0"/>
              <a:t>07.04.2014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E1B9-26C8-4238-B444-50AFEE244D8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492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08A4-6B38-43F6-A805-943434443D97}" type="datetimeFigureOut">
              <a:rPr lang="uk-UA" smtClean="0"/>
              <a:t>07.04.2014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E1B9-26C8-4238-B444-50AFEE244D8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5419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08A4-6B38-43F6-A805-943434443D97}" type="datetimeFigureOut">
              <a:rPr lang="uk-UA" smtClean="0"/>
              <a:t>07.04.2014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E1B9-26C8-4238-B444-50AFEE244D8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4283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08A4-6B38-43F6-A805-943434443D97}" type="datetimeFigureOut">
              <a:rPr lang="uk-UA" smtClean="0"/>
              <a:t>07.04.2014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E1B9-26C8-4238-B444-50AFEE244D8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6483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08A4-6B38-43F6-A805-943434443D97}" type="datetimeFigureOut">
              <a:rPr lang="uk-UA" smtClean="0"/>
              <a:t>07.04.2014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8E1B9-26C8-4238-B444-50AFEE244D8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874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308A4-6B38-43F6-A805-943434443D97}" type="datetimeFigureOut">
              <a:rPr lang="uk-UA" smtClean="0"/>
              <a:t>07.04.2014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8E1B9-26C8-4238-B444-50AFEE244D8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2528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en/2/2e/Sprite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0" y="297946"/>
            <a:ext cx="6848475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97945" y="2206071"/>
            <a:ext cx="4230806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accent1"/>
                  </a:solidFill>
                </a:ln>
                <a:solidFill>
                  <a:srgbClr val="FFCC00"/>
                </a:solidFill>
              </a:rPr>
              <a:t> </a:t>
            </a:r>
            <a:r>
              <a:rPr lang="en-US" sz="3600" b="1" dirty="0" smtClean="0">
                <a:ln>
                  <a:solidFill>
                    <a:srgbClr val="01A951"/>
                  </a:solidFill>
                </a:ln>
                <a:solidFill>
                  <a:srgbClr val="FFCC00"/>
                </a:solidFill>
              </a:rPr>
              <a:t>Why </a:t>
            </a:r>
            <a:r>
              <a:rPr lang="en-US" sz="3600" b="1" dirty="0">
                <a:ln>
                  <a:solidFill>
                    <a:srgbClr val="01A951"/>
                  </a:solidFill>
                </a:ln>
                <a:solidFill>
                  <a:srgbClr val="FFCC00"/>
                </a:solidFill>
              </a:rPr>
              <a:t>I</a:t>
            </a:r>
            <a:r>
              <a:rPr lang="en-US" sz="3600" b="1" dirty="0" smtClean="0">
                <a:ln>
                  <a:solidFill>
                    <a:srgbClr val="01A951"/>
                  </a:solidFill>
                </a:ln>
                <a:solidFill>
                  <a:srgbClr val="FFCC00"/>
                </a:solidFill>
              </a:rPr>
              <a:t> choose sprite?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>
                <a:ln>
                  <a:solidFill>
                    <a:srgbClr val="01A951"/>
                  </a:solidFill>
                </a:ln>
                <a:solidFill>
                  <a:srgbClr val="FFCC00"/>
                </a:solidFill>
              </a:rPr>
              <a:t>Tasty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>
                <a:ln>
                  <a:solidFill>
                    <a:srgbClr val="01A951"/>
                  </a:solidFill>
                </a:ln>
                <a:solidFill>
                  <a:srgbClr val="FFCC00"/>
                </a:solidFill>
              </a:rPr>
              <a:t>Freshly</a:t>
            </a:r>
          </a:p>
          <a:p>
            <a:r>
              <a:rPr lang="en-US" sz="3600" b="1" dirty="0" smtClean="0">
                <a:ln>
                  <a:solidFill>
                    <a:srgbClr val="01A951"/>
                  </a:solidFill>
                </a:ln>
                <a:solidFill>
                  <a:srgbClr val="FFCC00"/>
                </a:solidFill>
              </a:rPr>
              <a:t>+ Lemon flavor</a:t>
            </a:r>
            <a:endParaRPr lang="uk-UA" sz="3600" b="1" dirty="0">
              <a:ln>
                <a:solidFill>
                  <a:srgbClr val="01A951"/>
                </a:solidFill>
              </a:ln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3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msokolova.com/wp-content/uploads/2014/01/Brend-Garn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81" y="0"/>
            <a:ext cx="1134427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8982" y="4876801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rgbClr val="004932"/>
                  </a:solidFill>
                </a:ln>
                <a:solidFill>
                  <a:srgbClr val="024732"/>
                </a:solidFill>
              </a:rPr>
              <a:t>Inexpensive but effective cosmetic products</a:t>
            </a:r>
          </a:p>
          <a:p>
            <a:pPr algn="ctr"/>
            <a:r>
              <a:rPr lang="en-US" sz="3200" dirty="0" smtClean="0">
                <a:ln>
                  <a:solidFill>
                    <a:srgbClr val="004932"/>
                  </a:solidFill>
                </a:ln>
                <a:solidFill>
                  <a:srgbClr val="024732"/>
                </a:solidFill>
              </a:rPr>
              <a:t>for different types of young skin</a:t>
            </a:r>
            <a:endParaRPr lang="uk-UA" sz="3200" dirty="0">
              <a:ln>
                <a:solidFill>
                  <a:srgbClr val="004932"/>
                </a:solidFill>
              </a:ln>
              <a:solidFill>
                <a:srgbClr val="0247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6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ubs.com.ua/wp-content/uploads/2014/04/Mcdonalds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60" y="382137"/>
            <a:ext cx="7953375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531721"/>
            <a:ext cx="4208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rgbClr val="C11629"/>
                  </a:solidFill>
                </a:ln>
                <a:solidFill>
                  <a:srgbClr val="FFC000"/>
                </a:solidFill>
              </a:rPr>
              <a:t>I know that fast food </a:t>
            </a:r>
          </a:p>
          <a:p>
            <a:pPr algn="ctr"/>
            <a:r>
              <a:rPr lang="en-US" sz="3200" dirty="0" smtClean="0">
                <a:ln>
                  <a:solidFill>
                    <a:srgbClr val="C11629"/>
                  </a:solidFill>
                </a:ln>
                <a:solidFill>
                  <a:srgbClr val="FFC000"/>
                </a:solidFill>
              </a:rPr>
              <a:t>is harmful </a:t>
            </a:r>
          </a:p>
          <a:p>
            <a:pPr algn="ctr"/>
            <a:r>
              <a:rPr lang="en-US" sz="3200" dirty="0" smtClean="0">
                <a:ln>
                  <a:solidFill>
                    <a:srgbClr val="C11629"/>
                  </a:solidFill>
                </a:ln>
                <a:solidFill>
                  <a:srgbClr val="FFC000"/>
                </a:solidFill>
              </a:rPr>
              <a:t>but I'm </a:t>
            </a:r>
            <a:r>
              <a:rPr lang="en-US" sz="3200" dirty="0" smtClean="0">
                <a:ln>
                  <a:solidFill>
                    <a:srgbClr val="C11629"/>
                  </a:solidFill>
                </a:ln>
                <a:solidFill>
                  <a:srgbClr val="FFC000"/>
                </a:solidFill>
              </a:rPr>
              <a:t>loving </a:t>
            </a:r>
            <a:r>
              <a:rPr lang="en-US" sz="3200" dirty="0" smtClean="0">
                <a:ln>
                  <a:solidFill>
                    <a:srgbClr val="C11629"/>
                  </a:solidFill>
                </a:ln>
                <a:solidFill>
                  <a:srgbClr val="FFC000"/>
                </a:solidFill>
              </a:rPr>
              <a:t>for it</a:t>
            </a:r>
            <a:r>
              <a:rPr lang="en-US" sz="3200" dirty="0" smtClean="0">
                <a:ln>
                  <a:solidFill>
                    <a:srgbClr val="C11629"/>
                  </a:solidFill>
                </a:ln>
                <a:solidFill>
                  <a:srgbClr val="FFC000"/>
                </a:solidFill>
              </a:rPr>
              <a:t>'</a:t>
            </a:r>
            <a:r>
              <a:rPr lang="en-US" sz="3200" dirty="0" smtClean="0">
                <a:ln>
                  <a:solidFill>
                    <a:srgbClr val="C11629"/>
                  </a:solidFill>
                </a:ln>
                <a:solidFill>
                  <a:srgbClr val="FFC000"/>
                </a:solidFill>
              </a:rPr>
              <a:t>s rich taste</a:t>
            </a:r>
            <a:endParaRPr lang="uk-UA" sz="3200" dirty="0">
              <a:ln>
                <a:solidFill>
                  <a:srgbClr val="C11629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4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0318"/>
            <a:ext cx="12192000" cy="17057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877" y="2238233"/>
            <a:ext cx="1161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 wide range of quality sportswear, footwear and accessories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373035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zao.is/wp-content/uploads/htc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832"/>
            <a:ext cx="9629775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642851">
            <a:off x="8355375" y="1718250"/>
            <a:ext cx="33919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1A1A1A"/>
                  </a:solidFill>
                </a:ln>
                <a:solidFill>
                  <a:srgbClr val="69B40F"/>
                </a:solidFill>
              </a:rPr>
              <a:t>Powerful and </a:t>
            </a:r>
            <a:endParaRPr lang="en-US" sz="3600" b="1" dirty="0">
              <a:ln>
                <a:solidFill>
                  <a:srgbClr val="1A1A1A"/>
                </a:solidFill>
              </a:ln>
              <a:solidFill>
                <a:srgbClr val="69B40F"/>
              </a:solidFill>
            </a:endParaRPr>
          </a:p>
          <a:p>
            <a:pPr algn="ctr"/>
            <a:r>
              <a:rPr lang="en-US" sz="3600" b="1" dirty="0" smtClean="0">
                <a:ln>
                  <a:solidFill>
                    <a:srgbClr val="1A1A1A"/>
                  </a:solidFill>
                </a:ln>
                <a:solidFill>
                  <a:srgbClr val="69B40F"/>
                </a:solidFill>
              </a:rPr>
              <a:t>ultramodern devices </a:t>
            </a:r>
          </a:p>
          <a:p>
            <a:pPr algn="ctr"/>
            <a:r>
              <a:rPr lang="en-US" sz="3600" b="1" dirty="0" smtClean="0">
                <a:ln>
                  <a:solidFill>
                    <a:srgbClr val="1A1A1A"/>
                  </a:solidFill>
                </a:ln>
                <a:solidFill>
                  <a:srgbClr val="69B40F"/>
                </a:solidFill>
              </a:rPr>
              <a:t>with excellent design</a:t>
            </a:r>
            <a:r>
              <a:rPr lang="en-US" sz="3200" dirty="0" smtClean="0">
                <a:ln>
                  <a:solidFill>
                    <a:srgbClr val="1A1A1A"/>
                  </a:solidFill>
                </a:ln>
                <a:solidFill>
                  <a:srgbClr val="69B40F"/>
                </a:solidFill>
              </a:rPr>
              <a:t> </a:t>
            </a:r>
            <a:endParaRPr lang="uk-UA" sz="3200" dirty="0">
              <a:ln>
                <a:solidFill>
                  <a:srgbClr val="1A1A1A"/>
                </a:solidFill>
              </a:ln>
              <a:solidFill>
                <a:srgbClr val="69B4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39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reo commercial UK 2012- The explanatio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77" y="0"/>
            <a:ext cx="12192277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347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81124ae88.360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3970" y="-10539"/>
            <a:ext cx="10304060" cy="6868539"/>
          </a:xfrm>
        </p:spPr>
      </p:pic>
    </p:spTree>
    <p:extLst>
      <p:ext uri="{BB962C8B-B14F-4D97-AF65-F5344CB8AC3E}">
        <p14:creationId xmlns:p14="http://schemas.microsoft.com/office/powerpoint/2010/main" val="291322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53</Words>
  <Application>Microsoft Office PowerPoint</Application>
  <PresentationFormat>Широкоэкранный</PresentationFormat>
  <Paragraphs>13</Paragraphs>
  <Slides>7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Микола Семенишин</dc:creator>
  <cp:lastModifiedBy>Микола Семенишин</cp:lastModifiedBy>
  <cp:revision>11</cp:revision>
  <dcterms:created xsi:type="dcterms:W3CDTF">2014-04-07T17:43:48Z</dcterms:created>
  <dcterms:modified xsi:type="dcterms:W3CDTF">2014-04-07T19:58:42Z</dcterms:modified>
</cp:coreProperties>
</file>