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1"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03" d="100"/>
          <a:sy n="103" d="100"/>
        </p:scale>
        <p:origin x="150"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t>11/29/2014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11/29/2014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e.wikipedia.org/wiki/Pointe" TargetMode="External"/><Relationship Id="rId2" Type="http://schemas.openxmlformats.org/officeDocument/2006/relationships/hyperlink" Target="https://de.wikipedia.org/wiki/Esquire#cite_note-2" TargetMode="Externa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s://de.wikipedia.org/wiki/Richard_Nixon" TargetMode="External"/><Relationship Id="rId4" Type="http://schemas.openxmlformats.org/officeDocument/2006/relationships/hyperlink" Target="https://de.wikipedia.org/wiki/Running_Ga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err="1" smtClean="0"/>
              <a:t>Massenmedien</a:t>
            </a:r>
            <a:r>
              <a:rPr lang="en-US" dirty="0" smtClean="0"/>
              <a:t> in der Ukraine.</a:t>
            </a:r>
            <a:endParaRPr lang="uk-UA" dirty="0"/>
          </a:p>
        </p:txBody>
      </p:sp>
    </p:spTree>
    <p:extLst>
      <p:ext uri="{BB962C8B-B14F-4D97-AF65-F5344CB8AC3E}">
        <p14:creationId xmlns:p14="http://schemas.microsoft.com/office/powerpoint/2010/main" val="1687157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8754" y="303797"/>
            <a:ext cx="8596668" cy="3880773"/>
          </a:xfrm>
        </p:spPr>
        <p:txBody>
          <a:bodyPr/>
          <a:lstStyle/>
          <a:p>
            <a:pPr marL="0" indent="0">
              <a:buNone/>
            </a:pPr>
            <a:r>
              <a:rPr lang="de-DE" dirty="0"/>
              <a:t>2008 vergab das </a:t>
            </a:r>
            <a:r>
              <a:rPr lang="de-DE" i="1" dirty="0"/>
              <a:t>Esquire</a:t>
            </a:r>
            <a:r>
              <a:rPr lang="de-DE" dirty="0"/>
              <a:t> letztmals den </a:t>
            </a:r>
            <a:r>
              <a:rPr lang="de-DE" i="1" dirty="0" err="1"/>
              <a:t>Dubious</a:t>
            </a:r>
            <a:r>
              <a:rPr lang="de-DE" i="1" dirty="0"/>
              <a:t> </a:t>
            </a:r>
            <a:r>
              <a:rPr lang="de-DE" i="1" dirty="0" err="1"/>
              <a:t>Achievement</a:t>
            </a:r>
            <a:r>
              <a:rPr lang="de-DE" i="1" dirty="0"/>
              <a:t> Award</a:t>
            </a:r>
            <a:r>
              <a:rPr lang="de-DE" dirty="0"/>
              <a:t> (Preis für zweifelhafte Errungenschaften), der ungewöhnliche Ereignisse des vorangegangenen Jahres wieder in Erinnerung rufen sollte.</a:t>
            </a:r>
            <a:r>
              <a:rPr lang="de-DE" baseline="30000" dirty="0">
                <a:hlinkClick r:id="rId2"/>
              </a:rPr>
              <a:t>[2]</a:t>
            </a:r>
            <a:r>
              <a:rPr lang="de-DE" dirty="0"/>
              <a:t> Diese Artikel sind in umgekehrter Reihenfolge verfasst, d. h. die </a:t>
            </a:r>
            <a:r>
              <a:rPr lang="de-DE" dirty="0">
                <a:hlinkClick r:id="rId3" tooltip="Pointe"/>
              </a:rPr>
              <a:t>Pointe</a:t>
            </a:r>
            <a:r>
              <a:rPr lang="de-DE" dirty="0"/>
              <a:t> findet sich zuerst im Titel und der Text darunter beschreibt das Ereignis. Als </a:t>
            </a:r>
            <a:r>
              <a:rPr lang="de-DE" dirty="0" err="1">
                <a:hlinkClick r:id="rId4" tooltip="Running Gag"/>
              </a:rPr>
              <a:t>Running</a:t>
            </a:r>
            <a:r>
              <a:rPr lang="de-DE" dirty="0">
                <a:hlinkClick r:id="rId4" tooltip="Running Gag"/>
              </a:rPr>
              <a:t> Gag</a:t>
            </a:r>
            <a:r>
              <a:rPr lang="de-DE" dirty="0"/>
              <a:t> enthalten diese jährlichen Artikel fast immer ein altes Foto des lachenden </a:t>
            </a:r>
            <a:r>
              <a:rPr lang="de-DE" dirty="0">
                <a:hlinkClick r:id="rId5" tooltip="Richard Nixon"/>
              </a:rPr>
              <a:t>Richard Nixon</a:t>
            </a:r>
            <a:r>
              <a:rPr lang="de-DE" dirty="0"/>
              <a:t> mit der Bildüberschrift „</a:t>
            </a:r>
            <a:r>
              <a:rPr lang="de-DE" dirty="0" err="1"/>
              <a:t>Why</a:t>
            </a:r>
            <a:r>
              <a:rPr lang="de-DE" dirty="0"/>
              <a:t> </a:t>
            </a:r>
            <a:r>
              <a:rPr lang="de-DE" dirty="0" err="1"/>
              <a:t>is</a:t>
            </a:r>
            <a:r>
              <a:rPr lang="de-DE" dirty="0"/>
              <a:t> </a:t>
            </a:r>
            <a:r>
              <a:rPr lang="de-DE" dirty="0" err="1"/>
              <a:t>this</a:t>
            </a:r>
            <a:r>
              <a:rPr lang="de-DE" dirty="0"/>
              <a:t> man </a:t>
            </a:r>
            <a:r>
              <a:rPr lang="de-DE" dirty="0" err="1"/>
              <a:t>laughing</a:t>
            </a:r>
            <a:r>
              <a:rPr lang="de-DE" dirty="0"/>
              <a:t>?” („Weshalb lacht dieser Mann?“).</a:t>
            </a:r>
            <a:endParaRPr lang="uk-UA" dirty="0"/>
          </a:p>
        </p:txBody>
      </p:sp>
      <p:pic>
        <p:nvPicPr>
          <p:cNvPr id="5122" name="Picture 2" descr="http://www.moremagazines.net/catalog/!BbTJwL!CGk~$(KGrHqMOKjcEq4-OejQjBKvWeI05M!~~_1_27232_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6728" y="2528595"/>
            <a:ext cx="3362066" cy="4150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253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Channel 5</a:t>
            </a:r>
            <a:endParaRPr lang="uk-UA" dirty="0"/>
          </a:p>
        </p:txBody>
      </p:sp>
      <p:pic>
        <p:nvPicPr>
          <p:cNvPr id="6146" name="Picture 2" descr="https://upload.wikimedia.org/wikipedia/commons/3/3e/5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1370" y="19304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302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40012" y="1703387"/>
            <a:ext cx="8596668" cy="3456441"/>
          </a:xfrm>
        </p:spPr>
        <p:txBody>
          <a:bodyPr>
            <a:normAutofit/>
          </a:bodyPr>
          <a:lstStyle/>
          <a:p>
            <a:pPr marL="0" indent="0">
              <a:buNone/>
            </a:pPr>
            <a:r>
              <a:rPr lang="de-DE" dirty="0"/>
              <a:t>"Channel 5" - eine nationale Kanal, erstellt nach den Maßstäben der "Bi-bi-si". Eine Besonderheit ist die stündlichen Nachrichtensendungen und Gästestudio.</a:t>
            </a:r>
          </a:p>
          <a:p>
            <a:pPr marL="0" indent="0">
              <a:buNone/>
            </a:pPr>
            <a:endParaRPr lang="de-DE" dirty="0"/>
          </a:p>
          <a:p>
            <a:pPr marL="0" indent="0">
              <a:buNone/>
            </a:pPr>
            <a:r>
              <a:rPr lang="de-DE" dirty="0"/>
              <a:t>Gegründet im Jahr 2003, der bekannteste (dritte in der Rangliste, vor so dass nur "</a:t>
            </a:r>
            <a:r>
              <a:rPr lang="de-DE" dirty="0" err="1"/>
              <a:t>Inter</a:t>
            </a:r>
            <a:r>
              <a:rPr lang="de-DE" dirty="0"/>
              <a:t>" und "1 + 1") Kanal bei den Präsidentschaftswahlen 2004. Es war der einzige Kanal, der Sendezeit der Opposition zur Verfügung gestellt. Dann ging er auf die Uhr Sprechweise, live übertragen natürlich die Orange Revolution. Im Februar 2005 "Channel 5" erklärte sich "die erste Informationsquelle": die Luft vollständig ausgeschlossen Filme, Musik und Unterhaltung, waren Nachrichten, Analyseprogramme, Journalismus und Dokumentarfilm.</a:t>
            </a:r>
          </a:p>
          <a:p>
            <a:pPr marL="0" indent="0">
              <a:buNone/>
            </a:pPr>
            <a:endParaRPr lang="de-DE" dirty="0"/>
          </a:p>
        </p:txBody>
      </p:sp>
    </p:spTree>
    <p:extLst>
      <p:ext uri="{BB962C8B-B14F-4D97-AF65-F5344CB8AC3E}">
        <p14:creationId xmlns:p14="http://schemas.microsoft.com/office/powerpoint/2010/main" val="1769726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videokub.me/contents/videos_screenshots/30000/30940/preview.mp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976" y="674136"/>
            <a:ext cx="73152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859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94401" y="658391"/>
            <a:ext cx="11323945" cy="5201233"/>
          </a:xfrm>
          <a:prstGeom prst="rect">
            <a:avLst/>
          </a:prstGeom>
        </p:spPr>
      </p:pic>
    </p:spTree>
    <p:extLst>
      <p:ext uri="{BB962C8B-B14F-4D97-AF65-F5344CB8AC3E}">
        <p14:creationId xmlns:p14="http://schemas.microsoft.com/office/powerpoint/2010/main" val="3424331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40012" y="219821"/>
            <a:ext cx="8596668" cy="3880773"/>
          </a:xfrm>
        </p:spPr>
        <p:txBody>
          <a:bodyPr/>
          <a:lstStyle/>
          <a:p>
            <a:pPr marL="0" indent="0">
              <a:buNone/>
            </a:pPr>
            <a:r>
              <a:rPr lang="de-DE" dirty="0"/>
              <a:t>Steuern Sie die "Channel 5", Unternehmen, die mit Petro </a:t>
            </a:r>
            <a:r>
              <a:rPr lang="de-DE" dirty="0" err="1"/>
              <a:t>Poroschenko</a:t>
            </a:r>
            <a:r>
              <a:rPr lang="de-DE" dirty="0"/>
              <a:t> verknüpft sind, einschließlich «ukrainische Industrial Investment </a:t>
            </a:r>
            <a:r>
              <a:rPr lang="de-DE" dirty="0" err="1"/>
              <a:t>Concern</a:t>
            </a:r>
            <a:r>
              <a:rPr lang="de-DE" dirty="0"/>
              <a:t>" Tochtergesellschaft "</a:t>
            </a:r>
            <a:r>
              <a:rPr lang="de-DE" dirty="0" err="1"/>
              <a:t>Expressinform</a:t>
            </a:r>
            <a:r>
              <a:rPr lang="de-DE" dirty="0"/>
              <a:t> Studio", ein Privatunternehmen «</a:t>
            </a:r>
            <a:r>
              <a:rPr lang="de-DE" dirty="0" err="1"/>
              <a:t>Cacao</a:t>
            </a:r>
            <a:r>
              <a:rPr lang="de-DE" dirty="0"/>
              <a:t> und Zucker International» (Belgien) und der "</a:t>
            </a:r>
            <a:r>
              <a:rPr lang="de-DE" dirty="0" err="1"/>
              <a:t>Transat</a:t>
            </a:r>
            <a:r>
              <a:rPr lang="de-DE" dirty="0"/>
              <a:t> -</a:t>
            </a:r>
            <a:r>
              <a:rPr lang="de-DE" dirty="0" err="1"/>
              <a:t>Brok</a:t>
            </a:r>
            <a:endParaRPr lang="uk-UA" dirty="0"/>
          </a:p>
          <a:p>
            <a:pPr marL="0" indent="0">
              <a:buNone/>
            </a:pPr>
            <a:endParaRPr lang="uk-UA" dirty="0"/>
          </a:p>
        </p:txBody>
      </p:sp>
      <p:pic>
        <p:nvPicPr>
          <p:cNvPr id="8194" name="Picture 2" descr="https://pp.vk.me/c606129/v606129958/5cf8/E1VfxfU1qB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6833" y="1788205"/>
            <a:ext cx="6207525" cy="4136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625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buNone/>
            </a:pPr>
            <a:r>
              <a:rPr lang="en-US" dirty="0" smtClean="0"/>
              <a:t>Korchak </a:t>
            </a:r>
            <a:r>
              <a:rPr lang="en-US" dirty="0" err="1" smtClean="0"/>
              <a:t>Mykhailo</a:t>
            </a:r>
            <a:endParaRPr lang="en-US" dirty="0" smtClean="0"/>
          </a:p>
          <a:p>
            <a:pPr marL="0" indent="0">
              <a:buNone/>
            </a:pPr>
            <a:r>
              <a:rPr lang="en-US" dirty="0" err="1" smtClean="0"/>
              <a:t>Klasse</a:t>
            </a:r>
            <a:r>
              <a:rPr lang="en-US" dirty="0" smtClean="0"/>
              <a:t> 11-A</a:t>
            </a:r>
          </a:p>
          <a:p>
            <a:pPr marL="0" indent="0">
              <a:buNone/>
            </a:pPr>
            <a:r>
              <a:rPr lang="en-US" dirty="0" smtClean="0"/>
              <a:t>Gymnasium 9</a:t>
            </a:r>
          </a:p>
          <a:p>
            <a:pPr marL="0" indent="0">
              <a:buNone/>
            </a:pPr>
            <a:r>
              <a:rPr lang="en-US" dirty="0" smtClean="0"/>
              <a:t>Kirovograd - 2014</a:t>
            </a:r>
            <a:endParaRPr lang="uk-UA" dirty="0"/>
          </a:p>
        </p:txBody>
      </p:sp>
    </p:spTree>
    <p:extLst>
      <p:ext uri="{BB962C8B-B14F-4D97-AF65-F5344CB8AC3E}">
        <p14:creationId xmlns:p14="http://schemas.microsoft.com/office/powerpoint/2010/main" val="231726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a:t>
            </a:r>
            <a:r>
              <a:rPr lang="de-DE" dirty="0" smtClean="0"/>
              <a:t>Chip</a:t>
            </a:r>
            <a:r>
              <a:rPr lang="uk-UA" dirty="0" smtClean="0"/>
              <a:t>»</a:t>
            </a:r>
            <a:r>
              <a:rPr lang="de-DE" dirty="0" smtClean="0"/>
              <a:t> </a:t>
            </a:r>
            <a:r>
              <a:rPr lang="de-DE" dirty="0"/>
              <a:t>(Computerzeitschrift)</a:t>
            </a:r>
            <a:br>
              <a:rPr lang="de-DE" dirty="0"/>
            </a:br>
            <a:endParaRPr lang="uk-UA" dirty="0"/>
          </a:p>
        </p:txBody>
      </p:sp>
      <p:pic>
        <p:nvPicPr>
          <p:cNvPr id="1026" name="Picture 2" descr="http://pdf-magazine.net/uploads/chip/chip_6_2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633" y="1428620"/>
            <a:ext cx="3760418" cy="51867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allfiles.com.ua/wp-content/uploads/2011/12/Chip-%E2%84%961-%D1%8F%D0%BD%D0%B2%D0%B0%D1%80%D1%8C-2012-%D0%A3%D0%BA%D1%80%D0%B0%D0%B8%D0%BD%D0%B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878" y="1428620"/>
            <a:ext cx="3673972" cy="5186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20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p:cNvSpPr txBox="1">
            <a:spLocks/>
          </p:cNvSpPr>
          <p:nvPr/>
        </p:nvSpPr>
        <p:spPr>
          <a:xfrm>
            <a:off x="304110" y="182499"/>
            <a:ext cx="8596668" cy="1562325"/>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uk-UA" dirty="0" err="1" smtClean="0"/>
              <a:t>Das</a:t>
            </a:r>
            <a:r>
              <a:rPr lang="uk-UA" dirty="0" smtClean="0"/>
              <a:t> </a:t>
            </a:r>
            <a:r>
              <a:rPr lang="uk-UA" dirty="0" err="1" smtClean="0"/>
              <a:t>Computermagazin</a:t>
            </a:r>
            <a:r>
              <a:rPr lang="uk-UA" dirty="0" smtClean="0"/>
              <a:t> </a:t>
            </a:r>
            <a:r>
              <a:rPr lang="uk-UA" b="1" dirty="0" err="1" smtClean="0"/>
              <a:t>Chip</a:t>
            </a:r>
            <a:r>
              <a:rPr lang="uk-UA" dirty="0" smtClean="0"/>
              <a:t> (</a:t>
            </a:r>
            <a:r>
              <a:rPr lang="uk-UA" dirty="0" err="1" smtClean="0"/>
              <a:t>eigene</a:t>
            </a:r>
            <a:r>
              <a:rPr lang="uk-UA" dirty="0" smtClean="0"/>
              <a:t> </a:t>
            </a:r>
            <a:r>
              <a:rPr lang="uk-UA" dirty="0" err="1" smtClean="0"/>
              <a:t>Schreibweise</a:t>
            </a:r>
            <a:r>
              <a:rPr lang="uk-UA" dirty="0" smtClean="0"/>
              <a:t>: </a:t>
            </a:r>
            <a:r>
              <a:rPr lang="uk-UA" i="1" dirty="0" smtClean="0"/>
              <a:t>CHIP</a:t>
            </a:r>
            <a:r>
              <a:rPr lang="uk-UA" dirty="0" smtClean="0"/>
              <a:t>) </a:t>
            </a:r>
            <a:r>
              <a:rPr lang="uk-UA" dirty="0" err="1" smtClean="0"/>
              <a:t>wird</a:t>
            </a:r>
            <a:r>
              <a:rPr lang="uk-UA" dirty="0" smtClean="0"/>
              <a:t> </a:t>
            </a:r>
            <a:r>
              <a:rPr lang="uk-UA" dirty="0" err="1" smtClean="0"/>
              <a:t>in</a:t>
            </a:r>
            <a:r>
              <a:rPr lang="uk-UA" dirty="0" smtClean="0"/>
              <a:t> 14 </a:t>
            </a:r>
            <a:r>
              <a:rPr lang="uk-UA" dirty="0" err="1" smtClean="0"/>
              <a:t>Ländern</a:t>
            </a:r>
            <a:r>
              <a:rPr lang="uk-UA" dirty="0" smtClean="0"/>
              <a:t> </a:t>
            </a:r>
            <a:r>
              <a:rPr lang="uk-UA" dirty="0" err="1" smtClean="0"/>
              <a:t>Europas</a:t>
            </a:r>
            <a:r>
              <a:rPr lang="uk-UA" dirty="0" smtClean="0"/>
              <a:t> </a:t>
            </a:r>
            <a:r>
              <a:rPr lang="uk-UA" dirty="0" err="1" smtClean="0"/>
              <a:t>und</a:t>
            </a:r>
            <a:r>
              <a:rPr lang="uk-UA" dirty="0" smtClean="0"/>
              <a:t> </a:t>
            </a:r>
            <a:r>
              <a:rPr lang="uk-UA" dirty="0" err="1" smtClean="0"/>
              <a:t>Asiens</a:t>
            </a:r>
            <a:r>
              <a:rPr lang="uk-UA" dirty="0" smtClean="0"/>
              <a:t> </a:t>
            </a:r>
            <a:r>
              <a:rPr lang="uk-UA" dirty="0" err="1" smtClean="0"/>
              <a:t>herausgegeben</a:t>
            </a:r>
            <a:r>
              <a:rPr lang="uk-UA" dirty="0" smtClean="0"/>
              <a:t> </a:t>
            </a:r>
            <a:r>
              <a:rPr lang="uk-UA" dirty="0" err="1" smtClean="0"/>
              <a:t>und</a:t>
            </a:r>
            <a:r>
              <a:rPr lang="uk-UA" dirty="0" smtClean="0"/>
              <a:t> </a:t>
            </a:r>
            <a:r>
              <a:rPr lang="uk-UA" dirty="0" err="1" smtClean="0"/>
              <a:t>gehört</a:t>
            </a:r>
            <a:r>
              <a:rPr lang="uk-UA" dirty="0" smtClean="0"/>
              <a:t> </a:t>
            </a:r>
            <a:r>
              <a:rPr lang="uk-UA" dirty="0" err="1" smtClean="0"/>
              <a:t>in</a:t>
            </a:r>
            <a:r>
              <a:rPr lang="uk-UA" dirty="0" smtClean="0"/>
              <a:t> </a:t>
            </a:r>
            <a:r>
              <a:rPr lang="uk-UA" dirty="0" err="1" smtClean="0"/>
              <a:t>Deutschland</a:t>
            </a:r>
            <a:r>
              <a:rPr lang="uk-UA" dirty="0" smtClean="0"/>
              <a:t> </a:t>
            </a:r>
            <a:r>
              <a:rPr lang="uk-UA" dirty="0" err="1" smtClean="0"/>
              <a:t>zu</a:t>
            </a:r>
            <a:r>
              <a:rPr lang="uk-UA" dirty="0" smtClean="0"/>
              <a:t> </a:t>
            </a:r>
            <a:r>
              <a:rPr lang="uk-UA" dirty="0" err="1" smtClean="0"/>
              <a:t>den</a:t>
            </a:r>
            <a:r>
              <a:rPr lang="uk-UA" dirty="0" smtClean="0"/>
              <a:t> </a:t>
            </a:r>
            <a:r>
              <a:rPr lang="uk-UA" dirty="0" err="1" smtClean="0"/>
              <a:t>ältesten</a:t>
            </a:r>
            <a:r>
              <a:rPr lang="uk-UA" dirty="0" smtClean="0"/>
              <a:t> PC-</a:t>
            </a:r>
            <a:r>
              <a:rPr lang="uk-UA" dirty="0" err="1" smtClean="0"/>
              <a:t>Zeitschriften</a:t>
            </a:r>
            <a:r>
              <a:rPr lang="uk-UA" dirty="0" smtClean="0"/>
              <a:t>. </a:t>
            </a:r>
            <a:r>
              <a:rPr lang="uk-UA" dirty="0" err="1" smtClean="0"/>
              <a:t>Im</a:t>
            </a:r>
            <a:r>
              <a:rPr lang="uk-UA" dirty="0" smtClean="0"/>
              <a:t> </a:t>
            </a:r>
            <a:r>
              <a:rPr lang="uk-UA" dirty="0" err="1" smtClean="0"/>
              <a:t>September</a:t>
            </a:r>
            <a:r>
              <a:rPr lang="uk-UA" dirty="0" smtClean="0"/>
              <a:t> 1978 </a:t>
            </a:r>
            <a:r>
              <a:rPr lang="uk-UA" dirty="0" err="1" smtClean="0"/>
              <a:t>erschien</a:t>
            </a:r>
            <a:r>
              <a:rPr lang="uk-UA" dirty="0" smtClean="0"/>
              <a:t> </a:t>
            </a:r>
            <a:r>
              <a:rPr lang="uk-UA" dirty="0" err="1" smtClean="0"/>
              <a:t>die</a:t>
            </a:r>
            <a:r>
              <a:rPr lang="uk-UA" dirty="0" smtClean="0"/>
              <a:t> </a:t>
            </a:r>
            <a:r>
              <a:rPr lang="uk-UA" dirty="0" err="1" smtClean="0"/>
              <a:t>erste</a:t>
            </a:r>
            <a:r>
              <a:rPr lang="uk-UA" dirty="0" smtClean="0"/>
              <a:t> </a:t>
            </a:r>
            <a:r>
              <a:rPr lang="uk-UA" dirty="0" err="1" smtClean="0"/>
              <a:t>Ausgabe</a:t>
            </a:r>
            <a:r>
              <a:rPr lang="uk-UA" dirty="0" smtClean="0"/>
              <a:t>. </a:t>
            </a:r>
            <a:r>
              <a:rPr lang="uk-UA" dirty="0" err="1" smtClean="0"/>
              <a:t>Neben</a:t>
            </a:r>
            <a:r>
              <a:rPr lang="uk-UA" dirty="0" smtClean="0"/>
              <a:t> </a:t>
            </a:r>
            <a:r>
              <a:rPr lang="uk-UA" dirty="0" err="1" smtClean="0"/>
              <a:t>allgemeinen</a:t>
            </a:r>
            <a:r>
              <a:rPr lang="uk-UA" dirty="0" smtClean="0"/>
              <a:t> </a:t>
            </a:r>
            <a:r>
              <a:rPr lang="uk-UA" dirty="0" err="1" smtClean="0"/>
              <a:t>Nachrichten</a:t>
            </a:r>
            <a:r>
              <a:rPr lang="uk-UA" dirty="0" smtClean="0"/>
              <a:t> </a:t>
            </a:r>
            <a:r>
              <a:rPr lang="uk-UA" dirty="0" err="1" smtClean="0"/>
              <a:t>rund</a:t>
            </a:r>
            <a:r>
              <a:rPr lang="uk-UA" dirty="0" smtClean="0"/>
              <a:t> </a:t>
            </a:r>
            <a:r>
              <a:rPr lang="uk-UA" dirty="0" err="1" smtClean="0"/>
              <a:t>um</a:t>
            </a:r>
            <a:r>
              <a:rPr lang="uk-UA" dirty="0" smtClean="0"/>
              <a:t> </a:t>
            </a:r>
            <a:r>
              <a:rPr lang="uk-UA" dirty="0" err="1" smtClean="0"/>
              <a:t>Computer</a:t>
            </a:r>
            <a:r>
              <a:rPr lang="uk-UA" dirty="0" smtClean="0"/>
              <a:t>- </a:t>
            </a:r>
            <a:r>
              <a:rPr lang="uk-UA" dirty="0" err="1" smtClean="0"/>
              <a:t>und</a:t>
            </a:r>
            <a:r>
              <a:rPr lang="uk-UA" dirty="0" smtClean="0"/>
              <a:t> </a:t>
            </a:r>
            <a:r>
              <a:rPr lang="uk-UA" dirty="0" err="1" smtClean="0"/>
              <a:t>Technikthemen</a:t>
            </a:r>
            <a:r>
              <a:rPr lang="uk-UA" dirty="0" smtClean="0"/>
              <a:t> </a:t>
            </a:r>
            <a:r>
              <a:rPr lang="uk-UA" dirty="0" err="1" smtClean="0"/>
              <a:t>teilt</a:t>
            </a:r>
            <a:r>
              <a:rPr lang="uk-UA" dirty="0" smtClean="0"/>
              <a:t> </a:t>
            </a:r>
            <a:r>
              <a:rPr lang="uk-UA" dirty="0" err="1" smtClean="0"/>
              <a:t>sich</a:t>
            </a:r>
            <a:r>
              <a:rPr lang="uk-UA" dirty="0" smtClean="0"/>
              <a:t> </a:t>
            </a:r>
            <a:r>
              <a:rPr lang="uk-UA" dirty="0" err="1" smtClean="0"/>
              <a:t>das</a:t>
            </a:r>
            <a:r>
              <a:rPr lang="uk-UA" dirty="0" smtClean="0"/>
              <a:t> </a:t>
            </a:r>
            <a:r>
              <a:rPr lang="uk-UA" dirty="0" err="1" smtClean="0"/>
              <a:t>Magazin</a:t>
            </a:r>
            <a:r>
              <a:rPr lang="uk-UA" dirty="0" smtClean="0"/>
              <a:t> </a:t>
            </a:r>
            <a:r>
              <a:rPr lang="uk-UA" dirty="0" err="1" smtClean="0"/>
              <a:t>in</a:t>
            </a:r>
            <a:r>
              <a:rPr lang="uk-UA" dirty="0" smtClean="0"/>
              <a:t> </a:t>
            </a:r>
            <a:r>
              <a:rPr lang="uk-UA" dirty="0" err="1" smtClean="0"/>
              <a:t>verschiedene</a:t>
            </a:r>
            <a:r>
              <a:rPr lang="uk-UA" dirty="0" smtClean="0"/>
              <a:t> </a:t>
            </a:r>
            <a:r>
              <a:rPr lang="uk-UA" dirty="0" err="1" smtClean="0"/>
              <a:t>Ressorts</a:t>
            </a:r>
            <a:r>
              <a:rPr lang="uk-UA" dirty="0" smtClean="0"/>
              <a:t> </a:t>
            </a:r>
            <a:r>
              <a:rPr lang="uk-UA" dirty="0" err="1" smtClean="0"/>
              <a:t>auf</a:t>
            </a:r>
            <a:r>
              <a:rPr lang="uk-UA" dirty="0" smtClean="0"/>
              <a:t>: </a:t>
            </a:r>
            <a:r>
              <a:rPr lang="uk-UA" dirty="0" err="1" smtClean="0"/>
              <a:t>Trend</a:t>
            </a:r>
            <a:r>
              <a:rPr lang="uk-UA" dirty="0" smtClean="0"/>
              <a:t>, </a:t>
            </a:r>
            <a:r>
              <a:rPr lang="uk-UA" dirty="0" err="1" smtClean="0"/>
              <a:t>Test</a:t>
            </a:r>
            <a:r>
              <a:rPr lang="uk-UA" dirty="0" smtClean="0"/>
              <a:t> </a:t>
            </a:r>
            <a:r>
              <a:rPr lang="uk-UA" dirty="0" err="1" smtClean="0"/>
              <a:t>und</a:t>
            </a:r>
            <a:r>
              <a:rPr lang="uk-UA" dirty="0" smtClean="0"/>
              <a:t> </a:t>
            </a:r>
            <a:r>
              <a:rPr lang="uk-UA" dirty="0" err="1" smtClean="0"/>
              <a:t>Technik</a:t>
            </a:r>
            <a:r>
              <a:rPr lang="uk-UA" dirty="0" smtClean="0"/>
              <a:t>.</a:t>
            </a:r>
          </a:p>
          <a:p>
            <a:pPr marL="0" indent="0">
              <a:buFont typeface="Wingdings 3" charset="2"/>
              <a:buNone/>
            </a:pPr>
            <a:endParaRPr lang="uk-UA" dirty="0"/>
          </a:p>
        </p:txBody>
      </p:sp>
      <p:pic>
        <p:nvPicPr>
          <p:cNvPr id="2050" name="Picture 2" descr="http://rsload.net/imageser/rsload.net.Chip.09.201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473" y="1744824"/>
            <a:ext cx="6581127" cy="4904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904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2771" y="247814"/>
            <a:ext cx="8596668" cy="3880773"/>
          </a:xfrm>
        </p:spPr>
        <p:txBody>
          <a:bodyPr/>
          <a:lstStyle/>
          <a:p>
            <a:pPr marL="0" indent="0">
              <a:buNone/>
            </a:pPr>
            <a:r>
              <a:rPr lang="uk-UA" dirty="0"/>
              <a:t>CHIP </a:t>
            </a:r>
            <a:r>
              <a:rPr lang="uk-UA" dirty="0" err="1"/>
              <a:t>bedient</a:t>
            </a:r>
            <a:r>
              <a:rPr lang="uk-UA" dirty="0"/>
              <a:t> </a:t>
            </a:r>
            <a:r>
              <a:rPr lang="uk-UA" dirty="0" err="1"/>
              <a:t>mit</a:t>
            </a:r>
            <a:r>
              <a:rPr lang="uk-UA" dirty="0"/>
              <a:t> </a:t>
            </a:r>
            <a:r>
              <a:rPr lang="uk-UA" dirty="0" err="1"/>
              <a:t>seinen</a:t>
            </a:r>
            <a:r>
              <a:rPr lang="uk-UA" dirty="0"/>
              <a:t> </a:t>
            </a:r>
            <a:r>
              <a:rPr lang="uk-UA" dirty="0" err="1"/>
              <a:t>Artikeln</a:t>
            </a:r>
            <a:r>
              <a:rPr lang="uk-UA" dirty="0"/>
              <a:t> </a:t>
            </a:r>
            <a:r>
              <a:rPr lang="uk-UA" dirty="0" err="1"/>
              <a:t>ein</a:t>
            </a:r>
            <a:r>
              <a:rPr lang="uk-UA" dirty="0"/>
              <a:t> </a:t>
            </a:r>
            <a:r>
              <a:rPr lang="uk-UA" dirty="0" err="1"/>
              <a:t>breites</a:t>
            </a:r>
            <a:r>
              <a:rPr lang="uk-UA" dirty="0"/>
              <a:t> </a:t>
            </a:r>
            <a:r>
              <a:rPr lang="uk-UA" dirty="0" err="1"/>
              <a:t>Spektrum</a:t>
            </a:r>
            <a:r>
              <a:rPr lang="uk-UA" dirty="0"/>
              <a:t> </a:t>
            </a:r>
            <a:r>
              <a:rPr lang="uk-UA" dirty="0" err="1"/>
              <a:t>an</a:t>
            </a:r>
            <a:r>
              <a:rPr lang="uk-UA" dirty="0"/>
              <a:t> </a:t>
            </a:r>
            <a:r>
              <a:rPr lang="uk-UA" dirty="0" err="1"/>
              <a:t>Zielgruppen</a:t>
            </a:r>
            <a:r>
              <a:rPr lang="uk-UA" dirty="0"/>
              <a:t>: </a:t>
            </a:r>
            <a:r>
              <a:rPr lang="uk-UA" dirty="0" err="1"/>
              <a:t>Neben</a:t>
            </a:r>
            <a:r>
              <a:rPr lang="uk-UA" dirty="0"/>
              <a:t> </a:t>
            </a:r>
            <a:r>
              <a:rPr lang="uk-UA" dirty="0" err="1"/>
              <a:t>Einsteigern</a:t>
            </a:r>
            <a:r>
              <a:rPr lang="uk-UA" dirty="0"/>
              <a:t> </a:t>
            </a:r>
            <a:r>
              <a:rPr lang="uk-UA" dirty="0" err="1"/>
              <a:t>und</a:t>
            </a:r>
            <a:r>
              <a:rPr lang="uk-UA" dirty="0"/>
              <a:t> </a:t>
            </a:r>
            <a:r>
              <a:rPr lang="uk-UA" dirty="0" err="1"/>
              <a:t>Fortgeschrittenen</a:t>
            </a:r>
            <a:r>
              <a:rPr lang="uk-UA" dirty="0"/>
              <a:t> </a:t>
            </a:r>
            <a:r>
              <a:rPr lang="uk-UA" dirty="0" err="1"/>
              <a:t>können</a:t>
            </a:r>
            <a:r>
              <a:rPr lang="uk-UA" dirty="0"/>
              <a:t> </a:t>
            </a:r>
            <a:r>
              <a:rPr lang="uk-UA" dirty="0" err="1"/>
              <a:t>nach</a:t>
            </a:r>
            <a:r>
              <a:rPr lang="uk-UA" dirty="0"/>
              <a:t> </a:t>
            </a:r>
            <a:r>
              <a:rPr lang="uk-UA" dirty="0" err="1"/>
              <a:t>Verlagsmeinung</a:t>
            </a:r>
            <a:r>
              <a:rPr lang="uk-UA" dirty="0"/>
              <a:t> </a:t>
            </a:r>
            <a:r>
              <a:rPr lang="uk-UA" dirty="0" err="1"/>
              <a:t>auch</a:t>
            </a:r>
            <a:r>
              <a:rPr lang="uk-UA" dirty="0"/>
              <a:t> </a:t>
            </a:r>
            <a:r>
              <a:rPr lang="uk-UA" dirty="0" err="1"/>
              <a:t>Profis</a:t>
            </a:r>
            <a:r>
              <a:rPr lang="uk-UA" dirty="0"/>
              <a:t> </a:t>
            </a:r>
            <a:r>
              <a:rPr lang="uk-UA" dirty="0" err="1"/>
              <a:t>und</a:t>
            </a:r>
            <a:r>
              <a:rPr lang="uk-UA" dirty="0"/>
              <a:t> IT-</a:t>
            </a:r>
            <a:r>
              <a:rPr lang="uk-UA" dirty="0" err="1"/>
              <a:t>Entscheider</a:t>
            </a:r>
            <a:r>
              <a:rPr lang="uk-UA" dirty="0"/>
              <a:t> </a:t>
            </a:r>
            <a:r>
              <a:rPr lang="uk-UA" dirty="0" err="1"/>
              <a:t>auf</a:t>
            </a:r>
            <a:r>
              <a:rPr lang="uk-UA" dirty="0"/>
              <a:t> </a:t>
            </a:r>
            <a:r>
              <a:rPr lang="uk-UA" dirty="0" err="1"/>
              <a:t>ihre</a:t>
            </a:r>
            <a:r>
              <a:rPr lang="uk-UA" dirty="0"/>
              <a:t> </a:t>
            </a:r>
            <a:r>
              <a:rPr lang="uk-UA" dirty="0" err="1"/>
              <a:t>Kosten</a:t>
            </a:r>
            <a:r>
              <a:rPr lang="uk-UA" dirty="0"/>
              <a:t> </a:t>
            </a:r>
            <a:r>
              <a:rPr lang="uk-UA" dirty="0" err="1"/>
              <a:t>kommen</a:t>
            </a:r>
            <a:r>
              <a:rPr lang="uk-UA" dirty="0"/>
              <a:t>.</a:t>
            </a:r>
          </a:p>
          <a:p>
            <a:pPr marL="0" indent="0">
              <a:buNone/>
            </a:pPr>
            <a:endParaRPr lang="uk-UA" dirty="0"/>
          </a:p>
        </p:txBody>
      </p:sp>
      <p:pic>
        <p:nvPicPr>
          <p:cNvPr id="3074" name="Picture 2" descr="http://rsload.net/images3/ser/rsload.net.Chip.12.201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65" y="1350592"/>
            <a:ext cx="7134225" cy="523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896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9464" y="182500"/>
            <a:ext cx="8596668" cy="1683623"/>
          </a:xfrm>
        </p:spPr>
        <p:txBody>
          <a:bodyPr/>
          <a:lstStyle/>
          <a:p>
            <a:pPr marL="0" indent="0">
              <a:buNone/>
            </a:pPr>
            <a:r>
              <a:rPr lang="uk-UA" dirty="0"/>
              <a:t>CHIP </a:t>
            </a:r>
            <a:r>
              <a:rPr lang="uk-UA" dirty="0" err="1"/>
              <a:t>betreibt</a:t>
            </a:r>
            <a:r>
              <a:rPr lang="uk-UA" dirty="0"/>
              <a:t> </a:t>
            </a:r>
            <a:r>
              <a:rPr lang="uk-UA" dirty="0" err="1"/>
              <a:t>eines</a:t>
            </a:r>
            <a:r>
              <a:rPr lang="uk-UA" dirty="0"/>
              <a:t> </a:t>
            </a:r>
            <a:r>
              <a:rPr lang="uk-UA" dirty="0" err="1"/>
              <a:t>der</a:t>
            </a:r>
            <a:r>
              <a:rPr lang="uk-UA" dirty="0"/>
              <a:t> </a:t>
            </a:r>
            <a:r>
              <a:rPr lang="uk-UA" dirty="0" err="1"/>
              <a:t>größten</a:t>
            </a:r>
            <a:r>
              <a:rPr lang="uk-UA" dirty="0"/>
              <a:t> </a:t>
            </a:r>
            <a:r>
              <a:rPr lang="uk-UA" dirty="0" err="1"/>
              <a:t>deutschen</a:t>
            </a:r>
            <a:r>
              <a:rPr lang="uk-UA" dirty="0"/>
              <a:t> </a:t>
            </a:r>
            <a:r>
              <a:rPr lang="uk-UA" dirty="0" err="1"/>
              <a:t>Technik-Testcenter</a:t>
            </a:r>
            <a:r>
              <a:rPr lang="uk-UA" dirty="0"/>
              <a:t> </a:t>
            </a:r>
            <a:r>
              <a:rPr lang="uk-UA" dirty="0" err="1"/>
              <a:t>mit</a:t>
            </a:r>
            <a:r>
              <a:rPr lang="uk-UA" dirty="0"/>
              <a:t> </a:t>
            </a:r>
            <a:r>
              <a:rPr lang="uk-UA" dirty="0" err="1"/>
              <a:t>über</a:t>
            </a:r>
            <a:r>
              <a:rPr lang="uk-UA" dirty="0"/>
              <a:t> 1.500 </a:t>
            </a:r>
            <a:r>
              <a:rPr lang="uk-UA" dirty="0" err="1"/>
              <a:t>Produkttests</a:t>
            </a:r>
            <a:r>
              <a:rPr lang="uk-UA" dirty="0"/>
              <a:t> </a:t>
            </a:r>
            <a:r>
              <a:rPr lang="uk-UA" dirty="0" err="1"/>
              <a:t>pro</a:t>
            </a:r>
            <a:r>
              <a:rPr lang="uk-UA" dirty="0"/>
              <a:t> </a:t>
            </a:r>
            <a:r>
              <a:rPr lang="uk-UA" dirty="0" err="1"/>
              <a:t>Jahr</a:t>
            </a:r>
            <a:r>
              <a:rPr lang="uk-UA" dirty="0"/>
              <a:t>.</a:t>
            </a:r>
          </a:p>
          <a:p>
            <a:pPr marL="0" indent="0">
              <a:buNone/>
            </a:pPr>
            <a:r>
              <a:rPr lang="uk-UA" dirty="0"/>
              <a:t>CHIP </a:t>
            </a:r>
            <a:r>
              <a:rPr lang="uk-UA" dirty="0" err="1"/>
              <a:t>erscheint</a:t>
            </a:r>
            <a:r>
              <a:rPr lang="uk-UA" dirty="0"/>
              <a:t> </a:t>
            </a:r>
            <a:r>
              <a:rPr lang="uk-UA" dirty="0" err="1"/>
              <a:t>seit</a:t>
            </a:r>
            <a:r>
              <a:rPr lang="uk-UA" dirty="0"/>
              <a:t> </a:t>
            </a:r>
            <a:r>
              <a:rPr lang="uk-UA" dirty="0" err="1"/>
              <a:t>Anfang</a:t>
            </a:r>
            <a:r>
              <a:rPr lang="uk-UA" dirty="0"/>
              <a:t> 2008 </a:t>
            </a:r>
            <a:r>
              <a:rPr lang="uk-UA" dirty="0" err="1"/>
              <a:t>im</a:t>
            </a:r>
            <a:r>
              <a:rPr lang="uk-UA" dirty="0"/>
              <a:t> </a:t>
            </a:r>
            <a:r>
              <a:rPr lang="uk-UA" dirty="0" err="1"/>
              <a:t>Verlag</a:t>
            </a:r>
            <a:r>
              <a:rPr lang="uk-UA" dirty="0"/>
              <a:t> CHIP </a:t>
            </a:r>
            <a:r>
              <a:rPr lang="uk-UA" dirty="0" err="1"/>
              <a:t>Communications</a:t>
            </a:r>
            <a:r>
              <a:rPr lang="uk-UA" dirty="0"/>
              <a:t> </a:t>
            </a:r>
            <a:r>
              <a:rPr lang="uk-UA" dirty="0" err="1"/>
              <a:t>GmbH</a:t>
            </a:r>
            <a:r>
              <a:rPr lang="uk-UA" dirty="0"/>
              <a:t>, </a:t>
            </a:r>
            <a:r>
              <a:rPr lang="uk-UA" dirty="0" err="1"/>
              <a:t>einer</a:t>
            </a:r>
            <a:r>
              <a:rPr lang="uk-UA" dirty="0"/>
              <a:t> </a:t>
            </a:r>
            <a:r>
              <a:rPr lang="uk-UA" dirty="0" err="1"/>
              <a:t>Tochter</a:t>
            </a:r>
            <a:r>
              <a:rPr lang="uk-UA" dirty="0"/>
              <a:t> </a:t>
            </a:r>
            <a:r>
              <a:rPr lang="uk-UA" dirty="0" err="1"/>
              <a:t>der</a:t>
            </a:r>
            <a:r>
              <a:rPr lang="uk-UA" dirty="0"/>
              <a:t> CHIP </a:t>
            </a:r>
            <a:r>
              <a:rPr lang="uk-UA" dirty="0" err="1"/>
              <a:t>Holding</a:t>
            </a:r>
            <a:r>
              <a:rPr lang="uk-UA" dirty="0"/>
              <a:t>, </a:t>
            </a:r>
            <a:r>
              <a:rPr lang="uk-UA" dirty="0" err="1"/>
              <a:t>die</a:t>
            </a:r>
            <a:r>
              <a:rPr lang="uk-UA" dirty="0"/>
              <a:t> </a:t>
            </a:r>
            <a:r>
              <a:rPr lang="uk-UA" dirty="0" err="1"/>
              <a:t>wiederum</a:t>
            </a:r>
            <a:r>
              <a:rPr lang="uk-UA" dirty="0"/>
              <a:t> </a:t>
            </a:r>
            <a:r>
              <a:rPr lang="uk-UA" dirty="0" err="1"/>
              <a:t>zu</a:t>
            </a:r>
            <a:r>
              <a:rPr lang="uk-UA" dirty="0"/>
              <a:t> </a:t>
            </a:r>
            <a:r>
              <a:rPr lang="uk-UA" dirty="0" err="1"/>
              <a:t>hundert</a:t>
            </a:r>
            <a:r>
              <a:rPr lang="uk-UA" dirty="0"/>
              <a:t> </a:t>
            </a:r>
            <a:r>
              <a:rPr lang="uk-UA" dirty="0" err="1"/>
              <a:t>Prozent</a:t>
            </a:r>
            <a:r>
              <a:rPr lang="uk-UA" dirty="0"/>
              <a:t> </a:t>
            </a:r>
            <a:r>
              <a:rPr lang="uk-UA" dirty="0" err="1"/>
              <a:t>der</a:t>
            </a:r>
            <a:r>
              <a:rPr lang="uk-UA" dirty="0"/>
              <a:t> </a:t>
            </a:r>
            <a:r>
              <a:rPr lang="uk-UA" dirty="0" err="1"/>
              <a:t>Hubert</a:t>
            </a:r>
            <a:r>
              <a:rPr lang="uk-UA" dirty="0"/>
              <a:t> </a:t>
            </a:r>
            <a:r>
              <a:rPr lang="uk-UA" dirty="0" err="1"/>
              <a:t>Burda</a:t>
            </a:r>
            <a:r>
              <a:rPr lang="uk-UA" dirty="0"/>
              <a:t> </a:t>
            </a:r>
            <a:r>
              <a:rPr lang="uk-UA" dirty="0" err="1"/>
              <a:t>Mediagehört</a:t>
            </a:r>
            <a:r>
              <a:rPr lang="uk-UA" dirty="0"/>
              <a:t>. </a:t>
            </a:r>
            <a:r>
              <a:rPr lang="uk-UA" dirty="0" err="1"/>
              <a:t>Chefredakteur</a:t>
            </a:r>
            <a:r>
              <a:rPr lang="uk-UA" dirty="0"/>
              <a:t> </a:t>
            </a:r>
            <a:r>
              <a:rPr lang="uk-UA" dirty="0" err="1"/>
              <a:t>ist</a:t>
            </a:r>
            <a:r>
              <a:rPr lang="uk-UA" dirty="0"/>
              <a:t> </a:t>
            </a:r>
            <a:r>
              <a:rPr lang="uk-UA" dirty="0" err="1"/>
              <a:t>seit</a:t>
            </a:r>
            <a:r>
              <a:rPr lang="uk-UA" dirty="0"/>
              <a:t> </a:t>
            </a:r>
            <a:r>
              <a:rPr lang="uk-UA" dirty="0" err="1"/>
              <a:t>Februar</a:t>
            </a:r>
            <a:r>
              <a:rPr lang="uk-UA" dirty="0"/>
              <a:t> 2012 </a:t>
            </a:r>
            <a:r>
              <a:rPr lang="uk-UA" dirty="0" err="1"/>
              <a:t>Josef</a:t>
            </a:r>
            <a:r>
              <a:rPr lang="uk-UA" dirty="0"/>
              <a:t> </a:t>
            </a:r>
            <a:r>
              <a:rPr lang="uk-UA" dirty="0" err="1"/>
              <a:t>Reitberger</a:t>
            </a:r>
            <a:endParaRPr lang="uk-UA" dirty="0"/>
          </a:p>
          <a:p>
            <a:pPr marL="0" indent="0">
              <a:buNone/>
            </a:pPr>
            <a:endParaRPr lang="uk-UA" dirty="0"/>
          </a:p>
        </p:txBody>
      </p:sp>
      <p:pic>
        <p:nvPicPr>
          <p:cNvPr id="4" name="Рисунок 3"/>
          <p:cNvPicPr>
            <a:picLocks noChangeAspect="1"/>
          </p:cNvPicPr>
          <p:nvPr/>
        </p:nvPicPr>
        <p:blipFill>
          <a:blip r:embed="rId2"/>
          <a:stretch>
            <a:fillRect/>
          </a:stretch>
        </p:blipFill>
        <p:spPr>
          <a:xfrm>
            <a:off x="1997918" y="2095889"/>
            <a:ext cx="4762500" cy="4457700"/>
          </a:xfrm>
          <a:prstGeom prst="rect">
            <a:avLst/>
          </a:prstGeom>
        </p:spPr>
      </p:pic>
    </p:spTree>
    <p:extLst>
      <p:ext uri="{BB962C8B-B14F-4D97-AF65-F5344CB8AC3E}">
        <p14:creationId xmlns:p14="http://schemas.microsoft.com/office/powerpoint/2010/main" val="1718672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2811" y="397103"/>
            <a:ext cx="9698307" cy="6069011"/>
          </a:xfrm>
        </p:spPr>
        <p:txBody>
          <a:bodyPr>
            <a:normAutofit/>
          </a:bodyPr>
          <a:lstStyle/>
          <a:p>
            <a:pPr marL="0" indent="0">
              <a:buNone/>
            </a:pPr>
            <a:r>
              <a:rPr lang="uk-UA" dirty="0" err="1"/>
              <a:t>Der</a:t>
            </a:r>
            <a:r>
              <a:rPr lang="uk-UA" dirty="0"/>
              <a:t> </a:t>
            </a:r>
            <a:r>
              <a:rPr lang="uk-UA" dirty="0" err="1"/>
              <a:t>lange</a:t>
            </a:r>
            <a:r>
              <a:rPr lang="uk-UA" dirty="0"/>
              <a:t> </a:t>
            </a:r>
            <a:r>
              <a:rPr lang="uk-UA" dirty="0" err="1"/>
              <a:t>Bestand</a:t>
            </a:r>
            <a:r>
              <a:rPr lang="uk-UA" dirty="0"/>
              <a:t> </a:t>
            </a:r>
            <a:r>
              <a:rPr lang="uk-UA" dirty="0" err="1"/>
              <a:t>der</a:t>
            </a:r>
            <a:r>
              <a:rPr lang="uk-UA" dirty="0"/>
              <a:t> </a:t>
            </a:r>
            <a:r>
              <a:rPr lang="uk-UA" dirty="0" err="1"/>
              <a:t>Zeitschrift</a:t>
            </a:r>
            <a:r>
              <a:rPr lang="uk-UA" dirty="0"/>
              <a:t> </a:t>
            </a:r>
            <a:r>
              <a:rPr lang="uk-UA" dirty="0" err="1"/>
              <a:t>erklärt</a:t>
            </a:r>
            <a:r>
              <a:rPr lang="uk-UA" dirty="0"/>
              <a:t> </a:t>
            </a:r>
            <a:r>
              <a:rPr lang="uk-UA" dirty="0" err="1"/>
              <a:t>sich</a:t>
            </a:r>
            <a:r>
              <a:rPr lang="uk-UA" dirty="0"/>
              <a:t> </a:t>
            </a:r>
            <a:r>
              <a:rPr lang="uk-UA" dirty="0" err="1"/>
              <a:t>daraus</a:t>
            </a:r>
            <a:r>
              <a:rPr lang="uk-UA" dirty="0"/>
              <a:t>, </a:t>
            </a:r>
            <a:r>
              <a:rPr lang="uk-UA" dirty="0" err="1"/>
              <a:t>dass</a:t>
            </a:r>
            <a:r>
              <a:rPr lang="uk-UA" dirty="0"/>
              <a:t> </a:t>
            </a:r>
            <a:r>
              <a:rPr lang="uk-UA" dirty="0" err="1"/>
              <a:t>das</a:t>
            </a:r>
            <a:r>
              <a:rPr lang="uk-UA" dirty="0"/>
              <a:t> </a:t>
            </a:r>
            <a:r>
              <a:rPr lang="uk-UA" dirty="0" err="1"/>
              <a:t>Magazin</a:t>
            </a:r>
            <a:r>
              <a:rPr lang="uk-UA" dirty="0"/>
              <a:t> </a:t>
            </a:r>
            <a:r>
              <a:rPr lang="uk-UA" dirty="0" err="1"/>
              <a:t>sich</a:t>
            </a:r>
            <a:r>
              <a:rPr lang="uk-UA" dirty="0"/>
              <a:t> </a:t>
            </a:r>
            <a:r>
              <a:rPr lang="uk-UA" dirty="0" err="1"/>
              <a:t>immer</a:t>
            </a:r>
            <a:r>
              <a:rPr lang="uk-UA" dirty="0"/>
              <a:t> </a:t>
            </a:r>
            <a:r>
              <a:rPr lang="uk-UA" dirty="0" err="1"/>
              <a:t>wieder</a:t>
            </a:r>
            <a:r>
              <a:rPr lang="uk-UA" dirty="0"/>
              <a:t> </a:t>
            </a:r>
            <a:r>
              <a:rPr lang="uk-UA" dirty="0" err="1"/>
              <a:t>rigoros</a:t>
            </a:r>
            <a:r>
              <a:rPr lang="uk-UA" dirty="0"/>
              <a:t> </a:t>
            </a:r>
            <a:r>
              <a:rPr lang="uk-UA" dirty="0" err="1"/>
              <a:t>veränderte</a:t>
            </a:r>
            <a:r>
              <a:rPr lang="uk-UA" dirty="0"/>
              <a:t>, </a:t>
            </a:r>
            <a:r>
              <a:rPr lang="uk-UA" dirty="0" err="1"/>
              <a:t>um</a:t>
            </a:r>
            <a:r>
              <a:rPr lang="uk-UA" dirty="0"/>
              <a:t> </a:t>
            </a:r>
            <a:r>
              <a:rPr lang="uk-UA" dirty="0" err="1"/>
              <a:t>sich</a:t>
            </a:r>
            <a:r>
              <a:rPr lang="uk-UA" dirty="0"/>
              <a:t> </a:t>
            </a:r>
            <a:r>
              <a:rPr lang="uk-UA" dirty="0" err="1"/>
              <a:t>den</a:t>
            </a:r>
            <a:r>
              <a:rPr lang="uk-UA" dirty="0"/>
              <a:t> </a:t>
            </a:r>
            <a:r>
              <a:rPr lang="uk-UA" dirty="0" err="1"/>
              <a:t>wechselnden</a:t>
            </a:r>
            <a:r>
              <a:rPr lang="uk-UA" dirty="0"/>
              <a:t> </a:t>
            </a:r>
            <a:r>
              <a:rPr lang="uk-UA" dirty="0" err="1"/>
              <a:t>Bedingungen</a:t>
            </a:r>
            <a:r>
              <a:rPr lang="uk-UA" dirty="0"/>
              <a:t> </a:t>
            </a:r>
            <a:r>
              <a:rPr lang="uk-UA" dirty="0" err="1"/>
              <a:t>des</a:t>
            </a:r>
            <a:r>
              <a:rPr lang="uk-UA" dirty="0"/>
              <a:t> </a:t>
            </a:r>
            <a:r>
              <a:rPr lang="uk-UA" dirty="0" err="1"/>
              <a:t>Computermarktes</a:t>
            </a:r>
            <a:r>
              <a:rPr lang="uk-UA" dirty="0"/>
              <a:t> </a:t>
            </a:r>
            <a:r>
              <a:rPr lang="uk-UA" dirty="0" err="1"/>
              <a:t>anzupassen</a:t>
            </a:r>
            <a:r>
              <a:rPr lang="uk-UA" dirty="0"/>
              <a:t>. </a:t>
            </a:r>
            <a:r>
              <a:rPr lang="uk-UA" dirty="0" err="1"/>
              <a:t>So</a:t>
            </a:r>
            <a:r>
              <a:rPr lang="uk-UA" dirty="0"/>
              <a:t> </a:t>
            </a:r>
            <a:r>
              <a:rPr lang="uk-UA" dirty="0" err="1"/>
              <a:t>standen</a:t>
            </a:r>
            <a:r>
              <a:rPr lang="uk-UA" dirty="0"/>
              <a:t> </a:t>
            </a:r>
            <a:r>
              <a:rPr lang="uk-UA" dirty="0" err="1"/>
              <a:t>in</a:t>
            </a:r>
            <a:r>
              <a:rPr lang="uk-UA" dirty="0"/>
              <a:t> </a:t>
            </a:r>
            <a:r>
              <a:rPr lang="uk-UA" dirty="0" err="1"/>
              <a:t>den</a:t>
            </a:r>
            <a:r>
              <a:rPr lang="uk-UA" dirty="0"/>
              <a:t> </a:t>
            </a:r>
            <a:r>
              <a:rPr lang="uk-UA" dirty="0" err="1"/>
              <a:t>ersten</a:t>
            </a:r>
            <a:r>
              <a:rPr lang="uk-UA" dirty="0"/>
              <a:t> </a:t>
            </a:r>
            <a:r>
              <a:rPr lang="uk-UA" dirty="0" err="1"/>
              <a:t>Heften</a:t>
            </a:r>
            <a:r>
              <a:rPr lang="uk-UA" dirty="0"/>
              <a:t> </a:t>
            </a:r>
            <a:r>
              <a:rPr lang="uk-UA" dirty="0" err="1"/>
              <a:t>noch</a:t>
            </a:r>
            <a:r>
              <a:rPr lang="uk-UA" dirty="0"/>
              <a:t> </a:t>
            </a:r>
            <a:r>
              <a:rPr lang="uk-UA" dirty="0" err="1"/>
              <a:t>Taschenrechner</a:t>
            </a:r>
            <a:r>
              <a:rPr lang="uk-UA" dirty="0"/>
              <a:t> </a:t>
            </a:r>
            <a:r>
              <a:rPr lang="uk-UA" dirty="0" err="1"/>
              <a:t>und</a:t>
            </a:r>
            <a:r>
              <a:rPr lang="uk-UA" dirty="0"/>
              <a:t> </a:t>
            </a:r>
            <a:r>
              <a:rPr lang="uk-UA" dirty="0" err="1"/>
              <a:t>Programmierung</a:t>
            </a:r>
            <a:r>
              <a:rPr lang="uk-UA" dirty="0"/>
              <a:t> </a:t>
            </a:r>
            <a:r>
              <a:rPr lang="uk-UA" dirty="0" err="1"/>
              <a:t>im</a:t>
            </a:r>
            <a:r>
              <a:rPr lang="uk-UA" dirty="0"/>
              <a:t> </a:t>
            </a:r>
            <a:r>
              <a:rPr lang="uk-UA" dirty="0" err="1"/>
              <a:t>Vordergrund</a:t>
            </a:r>
            <a:r>
              <a:rPr lang="uk-UA" dirty="0"/>
              <a:t>. </a:t>
            </a:r>
            <a:r>
              <a:rPr lang="uk-UA" dirty="0" err="1"/>
              <a:t>Heute</a:t>
            </a:r>
            <a:r>
              <a:rPr lang="uk-UA" dirty="0"/>
              <a:t> </a:t>
            </a:r>
            <a:r>
              <a:rPr lang="uk-UA" dirty="0" err="1"/>
              <a:t>wird</a:t>
            </a:r>
            <a:r>
              <a:rPr lang="uk-UA" dirty="0"/>
              <a:t> </a:t>
            </a:r>
            <a:r>
              <a:rPr lang="uk-UA" dirty="0" err="1"/>
              <a:t>primär</a:t>
            </a:r>
            <a:r>
              <a:rPr lang="uk-UA" dirty="0"/>
              <a:t> </a:t>
            </a:r>
            <a:r>
              <a:rPr lang="uk-UA" dirty="0" err="1"/>
              <a:t>der</a:t>
            </a:r>
            <a:r>
              <a:rPr lang="uk-UA" dirty="0"/>
              <a:t> </a:t>
            </a:r>
            <a:r>
              <a:rPr lang="uk-UA" dirty="0" err="1"/>
              <a:t>nichtfachmännische</a:t>
            </a:r>
            <a:r>
              <a:rPr lang="uk-UA" dirty="0"/>
              <a:t>, </a:t>
            </a:r>
            <a:r>
              <a:rPr lang="uk-UA" dirty="0" err="1"/>
              <a:t>private</a:t>
            </a:r>
            <a:r>
              <a:rPr lang="uk-UA" dirty="0"/>
              <a:t> </a:t>
            </a:r>
            <a:r>
              <a:rPr lang="uk-UA" dirty="0" err="1"/>
              <a:t>Computernutzer</a:t>
            </a:r>
            <a:r>
              <a:rPr lang="uk-UA" dirty="0"/>
              <a:t> </a:t>
            </a:r>
            <a:r>
              <a:rPr lang="uk-UA" dirty="0" err="1"/>
              <a:t>angesprochen</a:t>
            </a:r>
            <a:r>
              <a:rPr lang="uk-UA" dirty="0"/>
              <a:t>.</a:t>
            </a:r>
          </a:p>
          <a:p>
            <a:r>
              <a:rPr lang="uk-UA" dirty="0" err="1"/>
              <a:t>Inzwischen</a:t>
            </a:r>
            <a:r>
              <a:rPr lang="uk-UA" dirty="0"/>
              <a:t> </a:t>
            </a:r>
            <a:r>
              <a:rPr lang="uk-UA" dirty="0" err="1"/>
              <a:t>gibt</a:t>
            </a:r>
            <a:r>
              <a:rPr lang="uk-UA" dirty="0"/>
              <a:t> </a:t>
            </a:r>
            <a:r>
              <a:rPr lang="uk-UA" dirty="0" err="1"/>
              <a:t>es</a:t>
            </a:r>
            <a:r>
              <a:rPr lang="uk-UA" dirty="0"/>
              <a:t> </a:t>
            </a:r>
            <a:r>
              <a:rPr lang="uk-UA" dirty="0" err="1"/>
              <a:t>mehrere</a:t>
            </a:r>
            <a:r>
              <a:rPr lang="uk-UA" dirty="0"/>
              <a:t> </a:t>
            </a:r>
            <a:r>
              <a:rPr lang="uk-UA" dirty="0" err="1"/>
              <a:t>Produktableger</a:t>
            </a:r>
            <a:r>
              <a:rPr lang="uk-UA" dirty="0"/>
              <a:t>:</a:t>
            </a:r>
          </a:p>
          <a:p>
            <a:pPr lvl="0"/>
            <a:r>
              <a:rPr lang="uk-UA" dirty="0" err="1"/>
              <a:t>Chip</a:t>
            </a:r>
            <a:r>
              <a:rPr lang="uk-UA" dirty="0"/>
              <a:t> </a:t>
            </a:r>
            <a:r>
              <a:rPr lang="uk-UA" dirty="0" err="1"/>
              <a:t>Foto-Video</a:t>
            </a:r>
            <a:r>
              <a:rPr lang="uk-UA" dirty="0"/>
              <a:t> </a:t>
            </a:r>
            <a:r>
              <a:rPr lang="uk-UA" dirty="0" err="1"/>
              <a:t>erscheint</a:t>
            </a:r>
            <a:r>
              <a:rPr lang="uk-UA" dirty="0"/>
              <a:t> </a:t>
            </a:r>
            <a:r>
              <a:rPr lang="uk-UA" dirty="0" err="1"/>
              <a:t>seit</a:t>
            </a:r>
            <a:r>
              <a:rPr lang="uk-UA" dirty="0"/>
              <a:t> 2003 </a:t>
            </a:r>
            <a:r>
              <a:rPr lang="uk-UA" dirty="0" err="1"/>
              <a:t>monatlich</a:t>
            </a:r>
            <a:r>
              <a:rPr lang="uk-UA" dirty="0"/>
              <a:t> </a:t>
            </a:r>
            <a:r>
              <a:rPr lang="uk-UA" dirty="0" err="1"/>
              <a:t>und</a:t>
            </a:r>
            <a:r>
              <a:rPr lang="uk-UA" dirty="0"/>
              <a:t> </a:t>
            </a:r>
            <a:r>
              <a:rPr lang="uk-UA" dirty="0" err="1"/>
              <a:t>richtet</a:t>
            </a:r>
            <a:r>
              <a:rPr lang="uk-UA" dirty="0"/>
              <a:t> </a:t>
            </a:r>
            <a:r>
              <a:rPr lang="uk-UA" dirty="0" err="1"/>
              <a:t>sich</a:t>
            </a:r>
            <a:r>
              <a:rPr lang="uk-UA" dirty="0"/>
              <a:t> </a:t>
            </a:r>
            <a:r>
              <a:rPr lang="uk-UA" dirty="0" err="1"/>
              <a:t>an</a:t>
            </a:r>
            <a:r>
              <a:rPr lang="uk-UA" dirty="0"/>
              <a:t> </a:t>
            </a:r>
            <a:r>
              <a:rPr lang="uk-UA" dirty="0" err="1"/>
              <a:t>Interessierte</a:t>
            </a:r>
            <a:r>
              <a:rPr lang="uk-UA" dirty="0"/>
              <a:t> </a:t>
            </a:r>
            <a:r>
              <a:rPr lang="uk-UA" dirty="0" err="1"/>
              <a:t>der</a:t>
            </a:r>
            <a:r>
              <a:rPr lang="uk-UA" dirty="0"/>
              <a:t> </a:t>
            </a:r>
            <a:r>
              <a:rPr lang="uk-UA" dirty="0" err="1"/>
              <a:t>Digitalfotografie</a:t>
            </a:r>
            <a:r>
              <a:rPr lang="uk-UA" dirty="0"/>
              <a:t>. </a:t>
            </a:r>
            <a:r>
              <a:rPr lang="uk-UA" dirty="0" err="1"/>
              <a:t>Sie</a:t>
            </a:r>
            <a:r>
              <a:rPr lang="uk-UA" dirty="0"/>
              <a:t> </a:t>
            </a:r>
            <a:r>
              <a:rPr lang="uk-UA" dirty="0" err="1"/>
              <a:t>erreicht</a:t>
            </a:r>
            <a:r>
              <a:rPr lang="uk-UA" dirty="0"/>
              <a:t> </a:t>
            </a:r>
            <a:r>
              <a:rPr lang="uk-UA" dirty="0" err="1"/>
              <a:t>monatlich</a:t>
            </a:r>
            <a:r>
              <a:rPr lang="uk-UA" dirty="0"/>
              <a:t> 53.881 </a:t>
            </a:r>
            <a:r>
              <a:rPr lang="uk-UA" dirty="0" err="1"/>
              <a:t>verkaufte</a:t>
            </a:r>
            <a:r>
              <a:rPr lang="uk-UA" dirty="0"/>
              <a:t> </a:t>
            </a:r>
            <a:r>
              <a:rPr lang="uk-UA" dirty="0" err="1"/>
              <a:t>Exemplare</a:t>
            </a:r>
            <a:r>
              <a:rPr lang="uk-UA" dirty="0"/>
              <a:t> (</a:t>
            </a:r>
            <a:r>
              <a:rPr lang="uk-UA" dirty="0" err="1"/>
              <a:t>Stand</a:t>
            </a:r>
            <a:r>
              <a:rPr lang="uk-UA" dirty="0"/>
              <a:t>: 4. </a:t>
            </a:r>
            <a:r>
              <a:rPr lang="uk-UA" dirty="0" err="1"/>
              <a:t>Quartal</a:t>
            </a:r>
            <a:r>
              <a:rPr lang="uk-UA" dirty="0"/>
              <a:t> 2012, </a:t>
            </a:r>
            <a:r>
              <a:rPr lang="uk-UA" dirty="0" err="1"/>
              <a:t>Quelle</a:t>
            </a:r>
            <a:r>
              <a:rPr lang="uk-UA" dirty="0"/>
              <a:t>: IVW) </a:t>
            </a:r>
            <a:r>
              <a:rPr lang="uk-UA" dirty="0" err="1"/>
              <a:t>bei</a:t>
            </a:r>
            <a:r>
              <a:rPr lang="uk-UA" dirty="0"/>
              <a:t> </a:t>
            </a:r>
            <a:r>
              <a:rPr lang="uk-UA" dirty="0" err="1"/>
              <a:t>einer</a:t>
            </a:r>
            <a:r>
              <a:rPr lang="uk-UA" dirty="0"/>
              <a:t> </a:t>
            </a:r>
            <a:r>
              <a:rPr lang="uk-UA" dirty="0" err="1"/>
              <a:t>Reichweite</a:t>
            </a:r>
            <a:r>
              <a:rPr lang="uk-UA" dirty="0"/>
              <a:t> </a:t>
            </a:r>
            <a:r>
              <a:rPr lang="uk-UA" dirty="0" err="1"/>
              <a:t>von</a:t>
            </a:r>
            <a:r>
              <a:rPr lang="uk-UA" dirty="0"/>
              <a:t> 350.000. (</a:t>
            </a:r>
            <a:r>
              <a:rPr lang="uk-UA" dirty="0" err="1"/>
              <a:t>Stand</a:t>
            </a:r>
            <a:r>
              <a:rPr lang="uk-UA" dirty="0"/>
              <a:t>: 2013, </a:t>
            </a:r>
            <a:r>
              <a:rPr lang="uk-UA" dirty="0" err="1"/>
              <a:t>Quelle</a:t>
            </a:r>
            <a:r>
              <a:rPr lang="uk-UA" dirty="0"/>
              <a:t>: </a:t>
            </a:r>
            <a:r>
              <a:rPr lang="uk-UA" dirty="0" err="1"/>
              <a:t>ma</a:t>
            </a:r>
            <a:r>
              <a:rPr lang="uk-UA" dirty="0"/>
              <a:t> 2013 I).</a:t>
            </a:r>
          </a:p>
          <a:p>
            <a:pPr lvl="0"/>
            <a:r>
              <a:rPr lang="uk-UA" i="1" dirty="0"/>
              <a:t>CHIP </a:t>
            </a:r>
            <a:r>
              <a:rPr lang="uk-UA" i="1" dirty="0" err="1"/>
              <a:t>Test</a:t>
            </a:r>
            <a:r>
              <a:rPr lang="uk-UA" i="1" dirty="0"/>
              <a:t> &amp; </a:t>
            </a:r>
            <a:r>
              <a:rPr lang="uk-UA" i="1" dirty="0" err="1"/>
              <a:t>Kauf</a:t>
            </a:r>
            <a:r>
              <a:rPr lang="uk-UA" dirty="0"/>
              <a:t> </a:t>
            </a:r>
            <a:r>
              <a:rPr lang="uk-UA" dirty="0" err="1"/>
              <a:t>erscheint</a:t>
            </a:r>
            <a:r>
              <a:rPr lang="uk-UA" dirty="0"/>
              <a:t> </a:t>
            </a:r>
            <a:r>
              <a:rPr lang="uk-UA" dirty="0" err="1"/>
              <a:t>seit</a:t>
            </a:r>
            <a:r>
              <a:rPr lang="uk-UA" dirty="0"/>
              <a:t> 2004 </a:t>
            </a:r>
            <a:r>
              <a:rPr lang="uk-UA" dirty="0" err="1"/>
              <a:t>zweimonatlich</a:t>
            </a:r>
            <a:r>
              <a:rPr lang="uk-UA" dirty="0"/>
              <a:t> </a:t>
            </a:r>
            <a:r>
              <a:rPr lang="uk-UA" dirty="0" err="1"/>
              <a:t>mit</a:t>
            </a:r>
            <a:r>
              <a:rPr lang="uk-UA" dirty="0"/>
              <a:t> </a:t>
            </a:r>
            <a:r>
              <a:rPr lang="uk-UA" dirty="0" err="1"/>
              <a:t>den</a:t>
            </a:r>
            <a:r>
              <a:rPr lang="uk-UA" dirty="0"/>
              <a:t> </a:t>
            </a:r>
            <a:r>
              <a:rPr lang="uk-UA" dirty="0" err="1"/>
              <a:t>Schwerpunkten</a:t>
            </a:r>
            <a:r>
              <a:rPr lang="uk-UA" dirty="0"/>
              <a:t> </a:t>
            </a:r>
            <a:r>
              <a:rPr lang="uk-UA" dirty="0" err="1"/>
              <a:t>Test</a:t>
            </a:r>
            <a:r>
              <a:rPr lang="uk-UA" dirty="0"/>
              <a:t> </a:t>
            </a:r>
            <a:r>
              <a:rPr lang="uk-UA" dirty="0" err="1"/>
              <a:t>und</a:t>
            </a:r>
            <a:r>
              <a:rPr lang="uk-UA" dirty="0"/>
              <a:t> </a:t>
            </a:r>
            <a:r>
              <a:rPr lang="uk-UA" dirty="0" err="1"/>
              <a:t>Kaufberatung</a:t>
            </a:r>
            <a:r>
              <a:rPr lang="uk-UA" dirty="0"/>
              <a:t>. </a:t>
            </a:r>
            <a:r>
              <a:rPr lang="uk-UA" dirty="0" err="1"/>
              <a:t>Sie</a:t>
            </a:r>
            <a:r>
              <a:rPr lang="uk-UA" dirty="0"/>
              <a:t> </a:t>
            </a:r>
            <a:r>
              <a:rPr lang="uk-UA" dirty="0" err="1"/>
              <a:t>erreicht</a:t>
            </a:r>
            <a:r>
              <a:rPr lang="uk-UA" dirty="0"/>
              <a:t> </a:t>
            </a:r>
            <a:r>
              <a:rPr lang="uk-UA" dirty="0" err="1"/>
              <a:t>monatlich</a:t>
            </a:r>
            <a:r>
              <a:rPr lang="uk-UA" dirty="0"/>
              <a:t> 30.287 </a:t>
            </a:r>
            <a:r>
              <a:rPr lang="uk-UA" dirty="0" err="1"/>
              <a:t>verkaufte</a:t>
            </a:r>
            <a:r>
              <a:rPr lang="uk-UA" dirty="0"/>
              <a:t> </a:t>
            </a:r>
            <a:r>
              <a:rPr lang="uk-UA" dirty="0" err="1"/>
              <a:t>Exemplaren</a:t>
            </a:r>
            <a:r>
              <a:rPr lang="uk-UA" dirty="0"/>
              <a:t> (4. </a:t>
            </a:r>
            <a:r>
              <a:rPr lang="uk-UA" dirty="0" err="1"/>
              <a:t>Quartal</a:t>
            </a:r>
            <a:r>
              <a:rPr lang="uk-UA" dirty="0"/>
              <a:t> 2012, </a:t>
            </a:r>
            <a:r>
              <a:rPr lang="uk-UA" dirty="0" err="1"/>
              <a:t>Quelle</a:t>
            </a:r>
            <a:r>
              <a:rPr lang="uk-UA" dirty="0"/>
              <a:t>: IVW) </a:t>
            </a:r>
            <a:r>
              <a:rPr lang="uk-UA" dirty="0" err="1"/>
              <a:t>bei</a:t>
            </a:r>
            <a:r>
              <a:rPr lang="uk-UA" dirty="0"/>
              <a:t> </a:t>
            </a:r>
            <a:r>
              <a:rPr lang="uk-UA" dirty="0" err="1"/>
              <a:t>einer</a:t>
            </a:r>
            <a:r>
              <a:rPr lang="uk-UA" dirty="0"/>
              <a:t> </a:t>
            </a:r>
            <a:r>
              <a:rPr lang="uk-UA" dirty="0" err="1"/>
              <a:t>Reichweite</a:t>
            </a:r>
            <a:r>
              <a:rPr lang="uk-UA" dirty="0"/>
              <a:t> </a:t>
            </a:r>
            <a:r>
              <a:rPr lang="uk-UA" dirty="0" err="1"/>
              <a:t>von</a:t>
            </a:r>
            <a:r>
              <a:rPr lang="uk-UA" dirty="0"/>
              <a:t> 300.000 (</a:t>
            </a:r>
            <a:r>
              <a:rPr lang="uk-UA" dirty="0" err="1"/>
              <a:t>Stand</a:t>
            </a:r>
            <a:r>
              <a:rPr lang="uk-UA" dirty="0"/>
              <a:t>: 2013, </a:t>
            </a:r>
            <a:r>
              <a:rPr lang="uk-UA" dirty="0" err="1"/>
              <a:t>Quelle</a:t>
            </a:r>
            <a:r>
              <a:rPr lang="uk-UA" dirty="0"/>
              <a:t>: AWA 2012).</a:t>
            </a:r>
          </a:p>
          <a:p>
            <a:pPr lvl="0"/>
            <a:r>
              <a:rPr lang="uk-UA" i="1" dirty="0"/>
              <a:t>CHIP </a:t>
            </a:r>
            <a:r>
              <a:rPr lang="uk-UA" i="1" dirty="0" err="1"/>
              <a:t>tvtest</a:t>
            </a:r>
            <a:r>
              <a:rPr lang="uk-UA" dirty="0"/>
              <a:t> (</a:t>
            </a:r>
            <a:r>
              <a:rPr lang="uk-UA" dirty="0" err="1"/>
              <a:t>bis</a:t>
            </a:r>
            <a:r>
              <a:rPr lang="uk-UA" dirty="0"/>
              <a:t> 10/2012 </a:t>
            </a:r>
            <a:r>
              <a:rPr lang="uk-UA" dirty="0" err="1"/>
              <a:t>unter</a:t>
            </a:r>
            <a:r>
              <a:rPr lang="uk-UA" dirty="0"/>
              <a:t> </a:t>
            </a:r>
            <a:r>
              <a:rPr lang="uk-UA" dirty="0" err="1"/>
              <a:t>dem</a:t>
            </a:r>
            <a:r>
              <a:rPr lang="uk-UA" dirty="0"/>
              <a:t> </a:t>
            </a:r>
            <a:r>
              <a:rPr lang="uk-UA" dirty="0" err="1"/>
              <a:t>Namen</a:t>
            </a:r>
            <a:r>
              <a:rPr lang="uk-UA" dirty="0"/>
              <a:t> CHIP HD-WELT) </a:t>
            </a:r>
            <a:r>
              <a:rPr lang="uk-UA" dirty="0" err="1"/>
              <a:t>erscheint</a:t>
            </a:r>
            <a:r>
              <a:rPr lang="uk-UA" dirty="0"/>
              <a:t> </a:t>
            </a:r>
            <a:r>
              <a:rPr lang="uk-UA" dirty="0" err="1"/>
              <a:t>seit</a:t>
            </a:r>
            <a:r>
              <a:rPr lang="uk-UA" dirty="0"/>
              <a:t> </a:t>
            </a:r>
            <a:r>
              <a:rPr lang="uk-UA" dirty="0" err="1"/>
              <a:t>Mai</a:t>
            </a:r>
            <a:r>
              <a:rPr lang="uk-UA" dirty="0"/>
              <a:t> 2013 </a:t>
            </a:r>
            <a:r>
              <a:rPr lang="uk-UA" dirty="0" err="1"/>
              <a:t>dreimonatlich</a:t>
            </a:r>
            <a:r>
              <a:rPr lang="uk-UA" dirty="0"/>
              <a:t> </a:t>
            </a:r>
            <a:r>
              <a:rPr lang="uk-UA" dirty="0" err="1"/>
              <a:t>als</a:t>
            </a:r>
            <a:r>
              <a:rPr lang="uk-UA" dirty="0"/>
              <a:t> 36-seitige </a:t>
            </a:r>
            <a:r>
              <a:rPr lang="uk-UA" dirty="0" err="1"/>
              <a:t>Beilage</a:t>
            </a:r>
            <a:r>
              <a:rPr lang="uk-UA" dirty="0"/>
              <a:t> </a:t>
            </a:r>
            <a:r>
              <a:rPr lang="uk-UA" dirty="0" err="1"/>
              <a:t>der</a:t>
            </a:r>
            <a:r>
              <a:rPr lang="uk-UA" dirty="0"/>
              <a:t> CHIP (3-DVD-Ausgabe) </a:t>
            </a:r>
            <a:r>
              <a:rPr lang="uk-UA" dirty="0" err="1"/>
              <a:t>und</a:t>
            </a:r>
            <a:r>
              <a:rPr lang="uk-UA" dirty="0"/>
              <a:t> </a:t>
            </a:r>
            <a:r>
              <a:rPr lang="uk-UA" dirty="0" err="1"/>
              <a:t>zwar</a:t>
            </a:r>
            <a:r>
              <a:rPr lang="uk-UA" dirty="0"/>
              <a:t> </a:t>
            </a:r>
            <a:r>
              <a:rPr lang="uk-UA" dirty="0" err="1"/>
              <a:t>jeweils</a:t>
            </a:r>
            <a:r>
              <a:rPr lang="uk-UA" dirty="0"/>
              <a:t> </a:t>
            </a:r>
            <a:r>
              <a:rPr lang="uk-UA" dirty="0" err="1"/>
              <a:t>in</a:t>
            </a:r>
            <a:r>
              <a:rPr lang="uk-UA" dirty="0"/>
              <a:t> </a:t>
            </a:r>
            <a:r>
              <a:rPr lang="uk-UA" dirty="0" err="1"/>
              <a:t>den</a:t>
            </a:r>
            <a:r>
              <a:rPr lang="uk-UA" dirty="0"/>
              <a:t> </a:t>
            </a:r>
            <a:r>
              <a:rPr lang="uk-UA" dirty="0" err="1"/>
              <a:t>Ausgaben</a:t>
            </a:r>
            <a:r>
              <a:rPr lang="uk-UA" dirty="0"/>
              <a:t> 3, 6, 9 </a:t>
            </a:r>
            <a:r>
              <a:rPr lang="uk-UA" dirty="0" err="1"/>
              <a:t>und</a:t>
            </a:r>
            <a:r>
              <a:rPr lang="uk-UA" dirty="0"/>
              <a:t> 12</a:t>
            </a:r>
            <a:r>
              <a:rPr lang="uk-UA" dirty="0" smtClean="0"/>
              <a:t>.</a:t>
            </a:r>
          </a:p>
          <a:p>
            <a:pPr marL="0" indent="0">
              <a:buNone/>
            </a:pPr>
            <a:r>
              <a:rPr lang="uk-UA" dirty="0" err="1"/>
              <a:t>Hinzu</a:t>
            </a:r>
            <a:r>
              <a:rPr lang="uk-UA" dirty="0"/>
              <a:t> </a:t>
            </a:r>
            <a:r>
              <a:rPr lang="uk-UA" dirty="0" err="1"/>
              <a:t>kommen</a:t>
            </a:r>
            <a:r>
              <a:rPr lang="uk-UA" dirty="0"/>
              <a:t> </a:t>
            </a:r>
            <a:r>
              <a:rPr lang="uk-UA" dirty="0" err="1"/>
              <a:t>verschiedene</a:t>
            </a:r>
            <a:r>
              <a:rPr lang="uk-UA" dirty="0"/>
              <a:t> </a:t>
            </a:r>
            <a:r>
              <a:rPr lang="uk-UA" dirty="0" err="1"/>
              <a:t>Special-Ausgaben</a:t>
            </a:r>
            <a:r>
              <a:rPr lang="uk-UA" dirty="0"/>
              <a:t>, </a:t>
            </a:r>
            <a:r>
              <a:rPr lang="uk-UA" dirty="0" err="1"/>
              <a:t>die</a:t>
            </a:r>
            <a:r>
              <a:rPr lang="uk-UA" dirty="0"/>
              <a:t> </a:t>
            </a:r>
            <a:r>
              <a:rPr lang="uk-UA" dirty="0" err="1"/>
              <a:t>in</a:t>
            </a:r>
            <a:r>
              <a:rPr lang="uk-UA" dirty="0"/>
              <a:t> </a:t>
            </a:r>
            <a:r>
              <a:rPr lang="uk-UA" dirty="0" err="1"/>
              <a:t>unregelmäßigen</a:t>
            </a:r>
            <a:r>
              <a:rPr lang="uk-UA" dirty="0"/>
              <a:t> </a:t>
            </a:r>
            <a:r>
              <a:rPr lang="uk-UA" dirty="0" err="1"/>
              <a:t>Abständen</a:t>
            </a:r>
            <a:r>
              <a:rPr lang="uk-UA" dirty="0"/>
              <a:t> </a:t>
            </a:r>
            <a:r>
              <a:rPr lang="uk-UA" dirty="0" err="1"/>
              <a:t>erscheinen</a:t>
            </a:r>
            <a:r>
              <a:rPr lang="uk-UA" dirty="0"/>
              <a:t> </a:t>
            </a:r>
            <a:r>
              <a:rPr lang="uk-UA" dirty="0" err="1"/>
              <a:t>und</a:t>
            </a:r>
            <a:r>
              <a:rPr lang="uk-UA" dirty="0"/>
              <a:t> </a:t>
            </a:r>
            <a:r>
              <a:rPr lang="uk-UA" dirty="0" err="1"/>
              <a:t>jeweils</a:t>
            </a:r>
            <a:r>
              <a:rPr lang="uk-UA" dirty="0"/>
              <a:t> </a:t>
            </a:r>
            <a:r>
              <a:rPr lang="uk-UA" dirty="0" err="1"/>
              <a:t>ein</a:t>
            </a:r>
            <a:r>
              <a:rPr lang="uk-UA" dirty="0"/>
              <a:t> </a:t>
            </a:r>
            <a:r>
              <a:rPr lang="uk-UA" dirty="0" err="1"/>
              <a:t>aktuelles</a:t>
            </a:r>
            <a:r>
              <a:rPr lang="uk-UA" dirty="0"/>
              <a:t> </a:t>
            </a:r>
            <a:r>
              <a:rPr lang="uk-UA" dirty="0" err="1"/>
              <a:t>Schwerpunktthema</a:t>
            </a:r>
            <a:r>
              <a:rPr lang="uk-UA" dirty="0"/>
              <a:t> </a:t>
            </a:r>
            <a:r>
              <a:rPr lang="uk-UA" dirty="0" err="1"/>
              <a:t>aus</a:t>
            </a:r>
            <a:r>
              <a:rPr lang="uk-UA" dirty="0"/>
              <a:t> </a:t>
            </a:r>
            <a:r>
              <a:rPr lang="uk-UA" dirty="0" err="1"/>
              <a:t>der</a:t>
            </a:r>
            <a:r>
              <a:rPr lang="uk-UA" dirty="0"/>
              <a:t> </a:t>
            </a:r>
            <a:r>
              <a:rPr lang="uk-UA" dirty="0" err="1"/>
              <a:t>digitalen</a:t>
            </a:r>
            <a:r>
              <a:rPr lang="uk-UA" dirty="0"/>
              <a:t> </a:t>
            </a:r>
            <a:r>
              <a:rPr lang="uk-UA" dirty="0" err="1"/>
              <a:t>Welt</a:t>
            </a:r>
            <a:r>
              <a:rPr lang="uk-UA" dirty="0"/>
              <a:t> </a:t>
            </a:r>
            <a:r>
              <a:rPr lang="uk-UA" dirty="0" err="1"/>
              <a:t>behandeln</a:t>
            </a:r>
            <a:r>
              <a:rPr lang="uk-UA" dirty="0"/>
              <a:t>.</a:t>
            </a:r>
          </a:p>
          <a:p>
            <a:pPr marL="0" indent="0">
              <a:buNone/>
            </a:pPr>
            <a:r>
              <a:rPr lang="uk-UA" dirty="0" err="1"/>
              <a:t>Die</a:t>
            </a:r>
            <a:r>
              <a:rPr lang="uk-UA" dirty="0"/>
              <a:t> CHIP-</a:t>
            </a:r>
            <a:r>
              <a:rPr lang="uk-UA" dirty="0" err="1"/>
              <a:t>Hefte</a:t>
            </a:r>
            <a:r>
              <a:rPr lang="uk-UA" dirty="0"/>
              <a:t> </a:t>
            </a:r>
            <a:r>
              <a:rPr lang="uk-UA" dirty="0" err="1"/>
              <a:t>gibt</a:t>
            </a:r>
            <a:r>
              <a:rPr lang="uk-UA" dirty="0"/>
              <a:t> </a:t>
            </a:r>
            <a:r>
              <a:rPr lang="uk-UA" dirty="0" err="1"/>
              <a:t>es</a:t>
            </a:r>
            <a:r>
              <a:rPr lang="uk-UA" dirty="0"/>
              <a:t> </a:t>
            </a:r>
            <a:r>
              <a:rPr lang="uk-UA" dirty="0" err="1"/>
              <a:t>in</a:t>
            </a:r>
            <a:r>
              <a:rPr lang="uk-UA" dirty="0"/>
              <a:t> </a:t>
            </a:r>
            <a:r>
              <a:rPr lang="uk-UA" dirty="0" err="1"/>
              <a:t>zwei</a:t>
            </a:r>
            <a:r>
              <a:rPr lang="uk-UA" dirty="0"/>
              <a:t> </a:t>
            </a:r>
            <a:r>
              <a:rPr lang="uk-UA" dirty="0" err="1"/>
              <a:t>Versionen</a:t>
            </a:r>
            <a:r>
              <a:rPr lang="uk-UA" dirty="0"/>
              <a:t>, </a:t>
            </a:r>
            <a:r>
              <a:rPr lang="uk-UA" dirty="0" err="1"/>
              <a:t>mit</a:t>
            </a:r>
            <a:r>
              <a:rPr lang="uk-UA" dirty="0"/>
              <a:t> </a:t>
            </a:r>
            <a:r>
              <a:rPr lang="uk-UA" dirty="0" err="1"/>
              <a:t>einer</a:t>
            </a:r>
            <a:r>
              <a:rPr lang="uk-UA" dirty="0"/>
              <a:t> </a:t>
            </a:r>
            <a:r>
              <a:rPr lang="uk-UA" dirty="0" err="1"/>
              <a:t>und</a:t>
            </a:r>
            <a:r>
              <a:rPr lang="uk-UA" dirty="0"/>
              <a:t> </a:t>
            </a:r>
            <a:r>
              <a:rPr lang="uk-UA" dirty="0" err="1"/>
              <a:t>mit</a:t>
            </a:r>
            <a:r>
              <a:rPr lang="uk-UA" dirty="0"/>
              <a:t> </a:t>
            </a:r>
            <a:r>
              <a:rPr lang="uk-UA" dirty="0" err="1"/>
              <a:t>drei</a:t>
            </a:r>
            <a:r>
              <a:rPr lang="uk-UA" dirty="0"/>
              <a:t> </a:t>
            </a:r>
            <a:r>
              <a:rPr lang="uk-UA" dirty="0" err="1"/>
              <a:t>DVDs</a:t>
            </a:r>
            <a:r>
              <a:rPr lang="uk-UA" dirty="0"/>
              <a:t>.</a:t>
            </a:r>
          </a:p>
          <a:p>
            <a:pPr lvl="0"/>
            <a:endParaRPr lang="uk-UA" dirty="0"/>
          </a:p>
          <a:p>
            <a:pPr marL="0" indent="0">
              <a:buNone/>
            </a:pPr>
            <a:endParaRPr lang="uk-UA" dirty="0"/>
          </a:p>
        </p:txBody>
      </p:sp>
    </p:spTree>
    <p:extLst>
      <p:ext uri="{BB962C8B-B14F-4D97-AF65-F5344CB8AC3E}">
        <p14:creationId xmlns:p14="http://schemas.microsoft.com/office/powerpoint/2010/main" val="2255520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de-DE" dirty="0"/>
              <a:t>Esquire</a:t>
            </a:r>
            <a:br>
              <a:rPr lang="de-DE" dirty="0"/>
            </a:br>
            <a:endParaRPr lang="uk-UA" dirty="0"/>
          </a:p>
        </p:txBody>
      </p:sp>
      <p:pic>
        <p:nvPicPr>
          <p:cNvPr id="4" name="Рисунок 3"/>
          <p:cNvPicPr>
            <a:picLocks noChangeAspect="1"/>
          </p:cNvPicPr>
          <p:nvPr/>
        </p:nvPicPr>
        <p:blipFill>
          <a:blip r:embed="rId2"/>
          <a:stretch>
            <a:fillRect/>
          </a:stretch>
        </p:blipFill>
        <p:spPr>
          <a:xfrm>
            <a:off x="2118168" y="1930400"/>
            <a:ext cx="5715000" cy="3238500"/>
          </a:xfrm>
          <a:prstGeom prst="rect">
            <a:avLst/>
          </a:prstGeom>
        </p:spPr>
      </p:pic>
    </p:spTree>
    <p:extLst>
      <p:ext uri="{BB962C8B-B14F-4D97-AF65-F5344CB8AC3E}">
        <p14:creationId xmlns:p14="http://schemas.microsoft.com/office/powerpoint/2010/main" val="1947943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6747" y="238483"/>
            <a:ext cx="8596668" cy="3880773"/>
          </a:xfrm>
        </p:spPr>
        <p:txBody>
          <a:bodyPr/>
          <a:lstStyle/>
          <a:p>
            <a:pPr marL="0" indent="0">
              <a:buNone/>
            </a:pPr>
            <a:r>
              <a:rPr lang="uk-UA" b="1" dirty="0" err="1"/>
              <a:t>Esquire</a:t>
            </a:r>
            <a:r>
              <a:rPr lang="uk-UA" dirty="0"/>
              <a:t> [ˈ</a:t>
            </a:r>
            <a:r>
              <a:rPr lang="uk-UA" dirty="0" err="1"/>
              <a:t>ɛskwaɪɹ</a:t>
            </a:r>
            <a:r>
              <a:rPr lang="uk-UA" dirty="0"/>
              <a:t>, </a:t>
            </a:r>
            <a:r>
              <a:rPr lang="uk-UA" dirty="0" err="1"/>
              <a:t>ɪˈskwaɪɹ</a:t>
            </a:r>
            <a:r>
              <a:rPr lang="uk-UA" dirty="0"/>
              <a:t>] </a:t>
            </a:r>
            <a:r>
              <a:rPr lang="uk-UA" dirty="0" err="1"/>
              <a:t>ist</a:t>
            </a:r>
            <a:r>
              <a:rPr lang="uk-UA" dirty="0"/>
              <a:t> </a:t>
            </a:r>
            <a:r>
              <a:rPr lang="uk-UA" dirty="0" err="1"/>
              <a:t>ein</a:t>
            </a:r>
            <a:r>
              <a:rPr lang="uk-UA" dirty="0"/>
              <a:t> </a:t>
            </a:r>
            <a:r>
              <a:rPr lang="uk-UA" dirty="0" err="1"/>
              <a:t>Männermagazin</a:t>
            </a:r>
            <a:r>
              <a:rPr lang="uk-UA" dirty="0"/>
              <a:t>, </a:t>
            </a:r>
            <a:r>
              <a:rPr lang="uk-UA" dirty="0" err="1"/>
              <a:t>das</a:t>
            </a:r>
            <a:r>
              <a:rPr lang="uk-UA" dirty="0"/>
              <a:t> </a:t>
            </a:r>
            <a:r>
              <a:rPr lang="uk-UA" dirty="0" err="1"/>
              <a:t>von</a:t>
            </a:r>
            <a:r>
              <a:rPr lang="uk-UA" dirty="0"/>
              <a:t> </a:t>
            </a:r>
            <a:r>
              <a:rPr lang="uk-UA" dirty="0" err="1"/>
              <a:t>der</a:t>
            </a:r>
            <a:r>
              <a:rPr lang="uk-UA" dirty="0"/>
              <a:t> </a:t>
            </a:r>
            <a:r>
              <a:rPr lang="uk-UA" dirty="0" err="1"/>
              <a:t>Hearst</a:t>
            </a:r>
            <a:r>
              <a:rPr lang="uk-UA" dirty="0"/>
              <a:t> </a:t>
            </a:r>
            <a:r>
              <a:rPr lang="uk-UA" dirty="0" err="1"/>
              <a:t>Corporation</a:t>
            </a:r>
            <a:r>
              <a:rPr lang="uk-UA" dirty="0"/>
              <a:t> </a:t>
            </a:r>
            <a:r>
              <a:rPr lang="uk-UA" dirty="0" err="1"/>
              <a:t>herausgegeben</a:t>
            </a:r>
            <a:r>
              <a:rPr lang="uk-UA" dirty="0"/>
              <a:t> </a:t>
            </a:r>
            <a:r>
              <a:rPr lang="uk-UA" dirty="0" err="1"/>
              <a:t>wird</a:t>
            </a:r>
            <a:r>
              <a:rPr lang="uk-UA" dirty="0"/>
              <a:t> </a:t>
            </a:r>
            <a:r>
              <a:rPr lang="uk-UA" dirty="0" err="1"/>
              <a:t>und</a:t>
            </a:r>
            <a:r>
              <a:rPr lang="uk-UA" dirty="0"/>
              <a:t> 1933 </a:t>
            </a:r>
            <a:r>
              <a:rPr lang="uk-UA" dirty="0" err="1"/>
              <a:t>erstmals</a:t>
            </a:r>
            <a:r>
              <a:rPr lang="uk-UA" dirty="0"/>
              <a:t> </a:t>
            </a:r>
            <a:r>
              <a:rPr lang="uk-UA" dirty="0" err="1"/>
              <a:t>in</a:t>
            </a:r>
            <a:r>
              <a:rPr lang="uk-UA" dirty="0"/>
              <a:t> </a:t>
            </a:r>
            <a:r>
              <a:rPr lang="uk-UA" dirty="0" err="1"/>
              <a:t>den</a:t>
            </a:r>
            <a:r>
              <a:rPr lang="uk-UA" dirty="0"/>
              <a:t> USA </a:t>
            </a:r>
            <a:r>
              <a:rPr lang="uk-UA" dirty="0" err="1"/>
              <a:t>veröffentlicht</a:t>
            </a:r>
            <a:r>
              <a:rPr lang="uk-UA" dirty="0"/>
              <a:t> </a:t>
            </a:r>
            <a:r>
              <a:rPr lang="uk-UA" dirty="0" err="1"/>
              <a:t>wurde</a:t>
            </a:r>
            <a:r>
              <a:rPr lang="uk-UA" dirty="0"/>
              <a:t>. </a:t>
            </a:r>
            <a:r>
              <a:rPr lang="uk-UA" dirty="0" err="1"/>
              <a:t>Internationales</a:t>
            </a:r>
            <a:r>
              <a:rPr lang="uk-UA" dirty="0"/>
              <a:t> </a:t>
            </a:r>
            <a:r>
              <a:rPr lang="uk-UA" dirty="0" err="1"/>
              <a:t>Renommee</a:t>
            </a:r>
            <a:r>
              <a:rPr lang="uk-UA" dirty="0"/>
              <a:t> </a:t>
            </a:r>
            <a:r>
              <a:rPr lang="uk-UA" dirty="0" err="1"/>
              <a:t>erlangte</a:t>
            </a:r>
            <a:r>
              <a:rPr lang="uk-UA" dirty="0"/>
              <a:t> </a:t>
            </a:r>
            <a:r>
              <a:rPr lang="uk-UA" dirty="0" err="1"/>
              <a:t>es</a:t>
            </a:r>
            <a:r>
              <a:rPr lang="uk-UA" dirty="0"/>
              <a:t> </a:t>
            </a:r>
            <a:r>
              <a:rPr lang="uk-UA" dirty="0" err="1"/>
              <a:t>durch</a:t>
            </a:r>
            <a:r>
              <a:rPr lang="uk-UA" dirty="0"/>
              <a:t> </a:t>
            </a:r>
            <a:r>
              <a:rPr lang="uk-UA" dirty="0" err="1"/>
              <a:t>seine</a:t>
            </a:r>
            <a:r>
              <a:rPr lang="uk-UA" dirty="0"/>
              <a:t> </a:t>
            </a:r>
            <a:r>
              <a:rPr lang="uk-UA" dirty="0" err="1"/>
              <a:t>Beiträge</a:t>
            </a:r>
            <a:r>
              <a:rPr lang="uk-UA" dirty="0"/>
              <a:t> </a:t>
            </a:r>
            <a:r>
              <a:rPr lang="uk-UA" dirty="0" err="1"/>
              <a:t>von</a:t>
            </a:r>
            <a:r>
              <a:rPr lang="uk-UA" dirty="0"/>
              <a:t> </a:t>
            </a:r>
            <a:r>
              <a:rPr lang="uk-UA" dirty="0" err="1"/>
              <a:t>Schriftstellern</a:t>
            </a:r>
            <a:r>
              <a:rPr lang="uk-UA" dirty="0"/>
              <a:t> </a:t>
            </a:r>
            <a:r>
              <a:rPr lang="uk-UA" dirty="0" err="1"/>
              <a:t>wie</a:t>
            </a:r>
            <a:r>
              <a:rPr lang="uk-UA" dirty="0"/>
              <a:t> </a:t>
            </a:r>
            <a:r>
              <a:rPr lang="uk-UA" dirty="0" err="1"/>
              <a:t>Ernest</a:t>
            </a:r>
            <a:r>
              <a:rPr lang="uk-UA" dirty="0"/>
              <a:t> </a:t>
            </a:r>
            <a:r>
              <a:rPr lang="uk-UA" dirty="0" err="1"/>
              <a:t>Hemingway</a:t>
            </a:r>
            <a:r>
              <a:rPr lang="uk-UA" dirty="0"/>
              <a:t> </a:t>
            </a:r>
            <a:r>
              <a:rPr lang="uk-UA" dirty="0" err="1"/>
              <a:t>und</a:t>
            </a:r>
            <a:r>
              <a:rPr lang="uk-UA" dirty="0"/>
              <a:t> F. </a:t>
            </a:r>
            <a:r>
              <a:rPr lang="uk-UA" dirty="0" err="1"/>
              <a:t>Scott</a:t>
            </a:r>
            <a:r>
              <a:rPr lang="uk-UA" dirty="0"/>
              <a:t> </a:t>
            </a:r>
            <a:r>
              <a:rPr lang="uk-UA" dirty="0" err="1"/>
              <a:t>Fitzgerald</a:t>
            </a:r>
            <a:r>
              <a:rPr lang="uk-UA" dirty="0"/>
              <a:t>.</a:t>
            </a:r>
          </a:p>
          <a:p>
            <a:pPr marL="0" indent="0">
              <a:buNone/>
            </a:pPr>
            <a:endParaRPr lang="uk-UA" b="1" dirty="0"/>
          </a:p>
        </p:txBody>
      </p:sp>
      <p:pic>
        <p:nvPicPr>
          <p:cNvPr id="4098" name="Picture 2" descr="http://marauderswar.ru/IMG_News_2/13197.page.im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560" y="1916501"/>
            <a:ext cx="6478490" cy="45548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esquire.ru/media/users/editor/Covers/img-inside-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6477" y="1676093"/>
            <a:ext cx="3524250" cy="488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273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84028" y="578498"/>
            <a:ext cx="8596668" cy="5332235"/>
          </a:xfrm>
        </p:spPr>
        <p:txBody>
          <a:bodyPr>
            <a:normAutofit/>
          </a:bodyPr>
          <a:lstStyle/>
          <a:p>
            <a:r>
              <a:rPr lang="uk-UA" dirty="0"/>
              <a:t>In </a:t>
            </a:r>
            <a:r>
              <a:rPr lang="uk-UA" dirty="0" err="1"/>
              <a:t>den</a:t>
            </a:r>
            <a:r>
              <a:rPr lang="uk-UA" dirty="0"/>
              <a:t> 1940er </a:t>
            </a:r>
            <a:r>
              <a:rPr lang="uk-UA" dirty="0" err="1"/>
              <a:t>Jahren</a:t>
            </a:r>
            <a:r>
              <a:rPr lang="uk-UA" dirty="0"/>
              <a:t> </a:t>
            </a:r>
            <a:r>
              <a:rPr lang="uk-UA" dirty="0" err="1"/>
              <a:t>erhöhte</a:t>
            </a:r>
            <a:r>
              <a:rPr lang="uk-UA" dirty="0"/>
              <a:t> </a:t>
            </a:r>
            <a:r>
              <a:rPr lang="uk-UA" dirty="0" err="1"/>
              <a:t>sich</a:t>
            </a:r>
            <a:r>
              <a:rPr lang="uk-UA" dirty="0"/>
              <a:t> </a:t>
            </a:r>
            <a:r>
              <a:rPr lang="uk-UA" dirty="0" err="1"/>
              <a:t>die</a:t>
            </a:r>
            <a:r>
              <a:rPr lang="uk-UA" dirty="0"/>
              <a:t> </a:t>
            </a:r>
            <a:r>
              <a:rPr lang="uk-UA" dirty="0" err="1"/>
              <a:t>Bekanntheit</a:t>
            </a:r>
            <a:r>
              <a:rPr lang="uk-UA" dirty="0"/>
              <a:t> </a:t>
            </a:r>
            <a:r>
              <a:rPr lang="uk-UA" dirty="0" err="1"/>
              <a:t>des</a:t>
            </a:r>
            <a:r>
              <a:rPr lang="uk-UA" dirty="0"/>
              <a:t> </a:t>
            </a:r>
            <a:r>
              <a:rPr lang="uk-UA" i="1" dirty="0" err="1"/>
              <a:t>Esquire</a:t>
            </a:r>
            <a:r>
              <a:rPr lang="uk-UA" dirty="0"/>
              <a:t> </a:t>
            </a:r>
            <a:r>
              <a:rPr lang="uk-UA" dirty="0" err="1"/>
              <a:t>vor</a:t>
            </a:r>
            <a:r>
              <a:rPr lang="uk-UA" dirty="0"/>
              <a:t> </a:t>
            </a:r>
            <a:r>
              <a:rPr lang="uk-UA" dirty="0" err="1"/>
              <a:t>allem</a:t>
            </a:r>
            <a:r>
              <a:rPr lang="uk-UA" dirty="0"/>
              <a:t> </a:t>
            </a:r>
            <a:r>
              <a:rPr lang="uk-UA" dirty="0" err="1"/>
              <a:t>durch</a:t>
            </a:r>
            <a:r>
              <a:rPr lang="uk-UA" dirty="0"/>
              <a:t> </a:t>
            </a:r>
            <a:r>
              <a:rPr lang="uk-UA" dirty="0" err="1"/>
              <a:t>die</a:t>
            </a:r>
            <a:r>
              <a:rPr lang="uk-UA" dirty="0"/>
              <a:t> </a:t>
            </a:r>
            <a:r>
              <a:rPr lang="uk-UA" dirty="0" err="1"/>
              <a:t>Pin-Up-Zeichnungen</a:t>
            </a:r>
            <a:r>
              <a:rPr lang="uk-UA" dirty="0"/>
              <a:t> </a:t>
            </a:r>
            <a:r>
              <a:rPr lang="uk-UA" dirty="0" err="1"/>
              <a:t>des</a:t>
            </a:r>
            <a:r>
              <a:rPr lang="uk-UA" dirty="0"/>
              <a:t> </a:t>
            </a:r>
            <a:r>
              <a:rPr lang="uk-UA" dirty="0" err="1"/>
              <a:t>peruanischen</a:t>
            </a:r>
            <a:r>
              <a:rPr lang="uk-UA" dirty="0"/>
              <a:t> </a:t>
            </a:r>
            <a:r>
              <a:rPr lang="uk-UA" dirty="0" err="1"/>
              <a:t>Künstlers</a:t>
            </a:r>
            <a:r>
              <a:rPr lang="uk-UA" dirty="0"/>
              <a:t> </a:t>
            </a:r>
            <a:r>
              <a:rPr lang="uk-UA" i="1" dirty="0" err="1"/>
              <a:t>Alberto</a:t>
            </a:r>
            <a:r>
              <a:rPr lang="uk-UA" i="1" dirty="0"/>
              <a:t> </a:t>
            </a:r>
            <a:r>
              <a:rPr lang="uk-UA" i="1" dirty="0" err="1"/>
              <a:t>Vargas</a:t>
            </a:r>
            <a:r>
              <a:rPr lang="uk-UA" dirty="0"/>
              <a:t>. In </a:t>
            </a:r>
            <a:r>
              <a:rPr lang="uk-UA" dirty="0" err="1"/>
              <a:t>den</a:t>
            </a:r>
            <a:r>
              <a:rPr lang="uk-UA" dirty="0"/>
              <a:t> 1960er </a:t>
            </a:r>
            <a:r>
              <a:rPr lang="uk-UA" dirty="0" err="1"/>
              <a:t>Jahren</a:t>
            </a:r>
            <a:r>
              <a:rPr lang="uk-UA" dirty="0"/>
              <a:t> </a:t>
            </a:r>
            <a:r>
              <a:rPr lang="uk-UA" dirty="0" err="1"/>
              <a:t>veröffentlichten</a:t>
            </a:r>
            <a:r>
              <a:rPr lang="uk-UA" dirty="0"/>
              <a:t> </a:t>
            </a:r>
            <a:r>
              <a:rPr lang="uk-UA" dirty="0" err="1"/>
              <a:t>wiederum</a:t>
            </a:r>
            <a:r>
              <a:rPr lang="uk-UA" dirty="0"/>
              <a:t> </a:t>
            </a:r>
            <a:r>
              <a:rPr lang="uk-UA" dirty="0" err="1"/>
              <a:t>Schriftsteller</a:t>
            </a:r>
            <a:r>
              <a:rPr lang="uk-UA" dirty="0"/>
              <a:t> </a:t>
            </a:r>
            <a:r>
              <a:rPr lang="uk-UA" dirty="0" err="1"/>
              <a:t>wie</a:t>
            </a:r>
            <a:r>
              <a:rPr lang="uk-UA" dirty="0"/>
              <a:t> </a:t>
            </a:r>
            <a:r>
              <a:rPr lang="uk-UA" dirty="0" err="1"/>
              <a:t>John</a:t>
            </a:r>
            <a:r>
              <a:rPr lang="uk-UA" dirty="0"/>
              <a:t> </a:t>
            </a:r>
            <a:r>
              <a:rPr lang="uk-UA" dirty="0" err="1"/>
              <a:t>Sack,Tom</a:t>
            </a:r>
            <a:r>
              <a:rPr lang="uk-UA" dirty="0"/>
              <a:t> </a:t>
            </a:r>
            <a:r>
              <a:rPr lang="uk-UA" dirty="0" err="1"/>
              <a:t>Wolfe</a:t>
            </a:r>
            <a:r>
              <a:rPr lang="uk-UA" dirty="0"/>
              <a:t>, </a:t>
            </a:r>
            <a:r>
              <a:rPr lang="uk-UA" dirty="0" err="1"/>
              <a:t>Norman</a:t>
            </a:r>
            <a:r>
              <a:rPr lang="uk-UA" dirty="0"/>
              <a:t> </a:t>
            </a:r>
            <a:r>
              <a:rPr lang="uk-UA" dirty="0" err="1"/>
              <a:t>Mailer</a:t>
            </a:r>
            <a:r>
              <a:rPr lang="uk-UA" dirty="0"/>
              <a:t> </a:t>
            </a:r>
            <a:r>
              <a:rPr lang="uk-UA" dirty="0" err="1"/>
              <a:t>und</a:t>
            </a:r>
            <a:r>
              <a:rPr lang="uk-UA" dirty="0"/>
              <a:t> </a:t>
            </a:r>
            <a:r>
              <a:rPr lang="uk-UA" dirty="0" err="1"/>
              <a:t>Gay</a:t>
            </a:r>
            <a:r>
              <a:rPr lang="uk-UA" dirty="0"/>
              <a:t> </a:t>
            </a:r>
            <a:r>
              <a:rPr lang="uk-UA" dirty="0" err="1"/>
              <a:t>Talese</a:t>
            </a:r>
            <a:r>
              <a:rPr lang="uk-UA" dirty="0"/>
              <a:t> </a:t>
            </a:r>
            <a:r>
              <a:rPr lang="uk-UA" dirty="0" err="1"/>
              <a:t>Beiträge</a:t>
            </a:r>
            <a:r>
              <a:rPr lang="uk-UA" dirty="0"/>
              <a:t> </a:t>
            </a:r>
            <a:r>
              <a:rPr lang="uk-UA" dirty="0" err="1"/>
              <a:t>im</a:t>
            </a:r>
            <a:r>
              <a:rPr lang="uk-UA" dirty="0"/>
              <a:t> </a:t>
            </a:r>
            <a:r>
              <a:rPr lang="uk-UA" i="1" dirty="0" err="1"/>
              <a:t>Esquire</a:t>
            </a:r>
            <a:r>
              <a:rPr lang="uk-UA" dirty="0"/>
              <a:t>, </a:t>
            </a:r>
            <a:r>
              <a:rPr lang="uk-UA" dirty="0" err="1"/>
              <a:t>das</a:t>
            </a:r>
            <a:r>
              <a:rPr lang="uk-UA" dirty="0"/>
              <a:t> </a:t>
            </a:r>
            <a:r>
              <a:rPr lang="uk-UA" dirty="0" err="1"/>
              <a:t>damit</a:t>
            </a:r>
            <a:r>
              <a:rPr lang="uk-UA" dirty="0"/>
              <a:t> </a:t>
            </a:r>
            <a:r>
              <a:rPr lang="uk-UA" dirty="0" err="1"/>
              <a:t>am</a:t>
            </a:r>
            <a:r>
              <a:rPr lang="uk-UA" dirty="0"/>
              <a:t> </a:t>
            </a:r>
            <a:r>
              <a:rPr lang="uk-UA" dirty="0" err="1"/>
              <a:t>Trend</a:t>
            </a:r>
            <a:r>
              <a:rPr lang="uk-UA" dirty="0"/>
              <a:t> </a:t>
            </a:r>
            <a:r>
              <a:rPr lang="uk-UA" dirty="0" err="1"/>
              <a:t>des</a:t>
            </a:r>
            <a:r>
              <a:rPr lang="uk-UA" dirty="0"/>
              <a:t> </a:t>
            </a:r>
            <a:r>
              <a:rPr lang="uk-UA" dirty="0" err="1"/>
              <a:t>sogenannten</a:t>
            </a:r>
            <a:r>
              <a:rPr lang="uk-UA" dirty="0"/>
              <a:t> „</a:t>
            </a:r>
            <a:r>
              <a:rPr lang="uk-UA" dirty="0" err="1"/>
              <a:t>neuen</a:t>
            </a:r>
            <a:r>
              <a:rPr lang="uk-UA" dirty="0"/>
              <a:t> </a:t>
            </a:r>
            <a:r>
              <a:rPr lang="uk-UA" dirty="0" err="1"/>
              <a:t>Journalismus</a:t>
            </a:r>
            <a:r>
              <a:rPr lang="uk-UA" dirty="0"/>
              <a:t>“ </a:t>
            </a:r>
            <a:r>
              <a:rPr lang="uk-UA" dirty="0" err="1"/>
              <a:t>teilnahm</a:t>
            </a:r>
            <a:r>
              <a:rPr lang="uk-UA" dirty="0"/>
              <a:t>. </a:t>
            </a:r>
            <a:r>
              <a:rPr lang="uk-UA" dirty="0" err="1"/>
              <a:t>Die</a:t>
            </a:r>
            <a:r>
              <a:rPr lang="uk-UA" dirty="0"/>
              <a:t> </a:t>
            </a:r>
            <a:r>
              <a:rPr lang="uk-UA" dirty="0" err="1"/>
              <a:t>Pin-Up-Zeichnungen</a:t>
            </a:r>
            <a:r>
              <a:rPr lang="uk-UA" dirty="0"/>
              <a:t> </a:t>
            </a:r>
            <a:r>
              <a:rPr lang="uk-UA" dirty="0" err="1"/>
              <a:t>des</a:t>
            </a:r>
            <a:r>
              <a:rPr lang="uk-UA" dirty="0"/>
              <a:t> </a:t>
            </a:r>
            <a:r>
              <a:rPr lang="uk-UA" dirty="0" err="1"/>
              <a:t>Malers</a:t>
            </a:r>
            <a:r>
              <a:rPr lang="uk-UA" dirty="0"/>
              <a:t> </a:t>
            </a:r>
            <a:r>
              <a:rPr lang="uk-UA" dirty="0" err="1"/>
              <a:t>George</a:t>
            </a:r>
            <a:r>
              <a:rPr lang="uk-UA" dirty="0"/>
              <a:t> </a:t>
            </a:r>
            <a:r>
              <a:rPr lang="uk-UA" dirty="0" err="1"/>
              <a:t>Petty</a:t>
            </a:r>
            <a:r>
              <a:rPr lang="uk-UA" dirty="0"/>
              <a:t> </a:t>
            </a:r>
            <a:r>
              <a:rPr lang="uk-UA" dirty="0" err="1"/>
              <a:t>erschienen</a:t>
            </a:r>
            <a:r>
              <a:rPr lang="uk-UA" dirty="0"/>
              <a:t> </a:t>
            </a:r>
            <a:r>
              <a:rPr lang="uk-UA" dirty="0" err="1"/>
              <a:t>ebenfalls</a:t>
            </a:r>
            <a:r>
              <a:rPr lang="uk-UA" dirty="0"/>
              <a:t> </a:t>
            </a:r>
            <a:r>
              <a:rPr lang="uk-UA" dirty="0" err="1"/>
              <a:t>hauptsächlich</a:t>
            </a:r>
            <a:r>
              <a:rPr lang="uk-UA" dirty="0"/>
              <a:t> </a:t>
            </a:r>
            <a:r>
              <a:rPr lang="uk-UA" dirty="0" err="1"/>
              <a:t>in</a:t>
            </a:r>
            <a:r>
              <a:rPr lang="uk-UA" dirty="0"/>
              <a:t> </a:t>
            </a:r>
            <a:r>
              <a:rPr lang="uk-UA" dirty="0" err="1"/>
              <a:t>dem</a:t>
            </a:r>
            <a:r>
              <a:rPr lang="uk-UA" dirty="0"/>
              <a:t> </a:t>
            </a:r>
            <a:r>
              <a:rPr lang="uk-UA" dirty="0" err="1"/>
              <a:t>Magazin</a:t>
            </a:r>
            <a:r>
              <a:rPr lang="uk-UA" dirty="0"/>
              <a:t>. 2007 </a:t>
            </a:r>
            <a:r>
              <a:rPr lang="uk-UA" dirty="0" err="1"/>
              <a:t>suchte</a:t>
            </a:r>
            <a:r>
              <a:rPr lang="uk-UA" dirty="0"/>
              <a:t> </a:t>
            </a:r>
            <a:r>
              <a:rPr lang="uk-UA" dirty="0" err="1"/>
              <a:t>das</a:t>
            </a:r>
            <a:r>
              <a:rPr lang="uk-UA" dirty="0"/>
              <a:t> </a:t>
            </a:r>
            <a:r>
              <a:rPr lang="uk-UA" i="1" dirty="0" err="1"/>
              <a:t>Esquire</a:t>
            </a:r>
            <a:r>
              <a:rPr lang="uk-UA" dirty="0"/>
              <a:t> </a:t>
            </a:r>
            <a:r>
              <a:rPr lang="uk-UA" dirty="0" err="1"/>
              <a:t>weltweit</a:t>
            </a:r>
            <a:r>
              <a:rPr lang="uk-UA" dirty="0"/>
              <a:t> </a:t>
            </a:r>
            <a:r>
              <a:rPr lang="uk-UA" dirty="0" err="1"/>
              <a:t>unter</a:t>
            </a:r>
            <a:r>
              <a:rPr lang="uk-UA" dirty="0"/>
              <a:t> </a:t>
            </a:r>
            <a:r>
              <a:rPr lang="uk-UA" dirty="0" err="1"/>
              <a:t>tausenden</a:t>
            </a:r>
            <a:r>
              <a:rPr lang="uk-UA" dirty="0"/>
              <a:t> </a:t>
            </a:r>
            <a:r>
              <a:rPr lang="uk-UA" dirty="0" err="1"/>
              <a:t>Männern</a:t>
            </a:r>
            <a:r>
              <a:rPr lang="uk-UA" dirty="0"/>
              <a:t> </a:t>
            </a:r>
            <a:r>
              <a:rPr lang="uk-UA" dirty="0" err="1"/>
              <a:t>zudem</a:t>
            </a:r>
            <a:r>
              <a:rPr lang="uk-UA" dirty="0"/>
              <a:t> </a:t>
            </a:r>
            <a:r>
              <a:rPr lang="uk-UA" dirty="0" err="1"/>
              <a:t>erstmals</a:t>
            </a:r>
            <a:r>
              <a:rPr lang="uk-UA" dirty="0"/>
              <a:t> </a:t>
            </a:r>
            <a:r>
              <a:rPr lang="uk-UA" dirty="0" err="1"/>
              <a:t>den</a:t>
            </a:r>
            <a:r>
              <a:rPr lang="uk-UA" dirty="0"/>
              <a:t> „</a:t>
            </a:r>
            <a:r>
              <a:rPr lang="uk-UA" dirty="0" err="1"/>
              <a:t>Accessoire-Träger</a:t>
            </a:r>
            <a:r>
              <a:rPr lang="uk-UA" dirty="0"/>
              <a:t> </a:t>
            </a:r>
            <a:r>
              <a:rPr lang="uk-UA" dirty="0" err="1"/>
              <a:t>des</a:t>
            </a:r>
            <a:r>
              <a:rPr lang="uk-UA" dirty="0"/>
              <a:t> </a:t>
            </a:r>
            <a:r>
              <a:rPr lang="uk-UA" dirty="0" err="1"/>
              <a:t>Jahres</a:t>
            </a:r>
            <a:r>
              <a:rPr lang="uk-UA" dirty="0"/>
              <a:t>“ </a:t>
            </a:r>
            <a:r>
              <a:rPr lang="uk-UA" dirty="0" err="1"/>
              <a:t>und</a:t>
            </a:r>
            <a:r>
              <a:rPr lang="uk-UA" dirty="0"/>
              <a:t> </a:t>
            </a:r>
            <a:r>
              <a:rPr lang="uk-UA" dirty="0" err="1"/>
              <a:t>verlieh</a:t>
            </a:r>
            <a:r>
              <a:rPr lang="uk-UA" dirty="0"/>
              <a:t> u. a. </a:t>
            </a:r>
            <a:r>
              <a:rPr lang="uk-UA" dirty="0" err="1"/>
              <a:t>einen</a:t>
            </a:r>
            <a:r>
              <a:rPr lang="uk-UA" dirty="0"/>
              <a:t> </a:t>
            </a:r>
            <a:r>
              <a:rPr lang="uk-UA" dirty="0" err="1"/>
              <a:t>Sonderpreis</a:t>
            </a:r>
            <a:r>
              <a:rPr lang="uk-UA" dirty="0"/>
              <a:t> </a:t>
            </a:r>
            <a:r>
              <a:rPr lang="uk-UA" dirty="0" err="1"/>
              <a:t>an</a:t>
            </a:r>
            <a:r>
              <a:rPr lang="uk-UA" dirty="0"/>
              <a:t> </a:t>
            </a:r>
            <a:r>
              <a:rPr lang="uk-UA" dirty="0" err="1"/>
              <a:t>Papst</a:t>
            </a:r>
            <a:r>
              <a:rPr lang="uk-UA" dirty="0"/>
              <a:t> </a:t>
            </a:r>
            <a:r>
              <a:rPr lang="uk-UA" dirty="0" err="1"/>
              <a:t>Benedikt</a:t>
            </a:r>
            <a:r>
              <a:rPr lang="uk-UA" dirty="0"/>
              <a:t> XVI. </a:t>
            </a:r>
            <a:r>
              <a:rPr lang="uk-UA" dirty="0" err="1"/>
              <a:t>für</a:t>
            </a:r>
            <a:r>
              <a:rPr lang="uk-UA" dirty="0"/>
              <a:t> </a:t>
            </a:r>
            <a:r>
              <a:rPr lang="uk-UA" dirty="0" err="1"/>
              <a:t>seine</a:t>
            </a:r>
            <a:r>
              <a:rPr lang="uk-UA" dirty="0"/>
              <a:t> </a:t>
            </a:r>
            <a:r>
              <a:rPr lang="uk-UA" dirty="0" err="1"/>
              <a:t>roten</a:t>
            </a:r>
            <a:r>
              <a:rPr lang="uk-UA" dirty="0"/>
              <a:t> </a:t>
            </a:r>
            <a:r>
              <a:rPr lang="uk-UA" dirty="0" err="1"/>
              <a:t>Lederschuhe</a:t>
            </a:r>
            <a:r>
              <a:rPr lang="uk-UA" dirty="0"/>
              <a:t>. </a:t>
            </a:r>
            <a:r>
              <a:rPr lang="uk-UA" dirty="0" err="1"/>
              <a:t>Im</a:t>
            </a:r>
            <a:r>
              <a:rPr lang="uk-UA" dirty="0"/>
              <a:t> </a:t>
            </a:r>
            <a:r>
              <a:rPr lang="uk-UA" dirty="0" err="1"/>
              <a:t>September</a:t>
            </a:r>
            <a:r>
              <a:rPr lang="uk-UA" dirty="0"/>
              <a:t> 2008 </a:t>
            </a:r>
            <a:r>
              <a:rPr lang="uk-UA" dirty="0" err="1"/>
              <a:t>brachte</a:t>
            </a:r>
            <a:r>
              <a:rPr lang="uk-UA" dirty="0"/>
              <a:t> </a:t>
            </a:r>
            <a:r>
              <a:rPr lang="uk-UA" dirty="0" err="1"/>
              <a:t>das</a:t>
            </a:r>
            <a:r>
              <a:rPr lang="uk-UA" dirty="0"/>
              <a:t> </a:t>
            </a:r>
            <a:r>
              <a:rPr lang="uk-UA" dirty="0" err="1"/>
              <a:t>Magazin</a:t>
            </a:r>
            <a:r>
              <a:rPr lang="uk-UA" dirty="0"/>
              <a:t> </a:t>
            </a:r>
            <a:r>
              <a:rPr lang="uk-UA" dirty="0" err="1"/>
              <a:t>des</a:t>
            </a:r>
            <a:r>
              <a:rPr lang="uk-UA" dirty="0"/>
              <a:t> </a:t>
            </a:r>
            <a:r>
              <a:rPr lang="uk-UA" dirty="0" err="1"/>
              <a:t>Weiteren</a:t>
            </a:r>
            <a:r>
              <a:rPr lang="uk-UA" dirty="0"/>
              <a:t> 100.000 </a:t>
            </a:r>
            <a:r>
              <a:rPr lang="uk-UA" dirty="0" err="1"/>
              <a:t>Exemplare</a:t>
            </a:r>
            <a:r>
              <a:rPr lang="uk-UA" dirty="0"/>
              <a:t> </a:t>
            </a:r>
            <a:r>
              <a:rPr lang="uk-UA" dirty="0" err="1"/>
              <a:t>mit</a:t>
            </a:r>
            <a:r>
              <a:rPr lang="uk-UA" dirty="0"/>
              <a:t> </a:t>
            </a:r>
            <a:r>
              <a:rPr lang="uk-UA" dirty="0" err="1"/>
              <a:t>einem</a:t>
            </a:r>
            <a:r>
              <a:rPr lang="uk-UA" dirty="0"/>
              <a:t> </a:t>
            </a:r>
            <a:r>
              <a:rPr lang="uk-UA" dirty="0" err="1"/>
              <a:t>Titelblatt</a:t>
            </a:r>
            <a:r>
              <a:rPr lang="uk-UA" dirty="0"/>
              <a:t> </a:t>
            </a:r>
            <a:r>
              <a:rPr lang="uk-UA" dirty="0" err="1"/>
              <a:t>aus</a:t>
            </a:r>
            <a:r>
              <a:rPr lang="uk-UA" dirty="0"/>
              <a:t> </a:t>
            </a:r>
            <a:r>
              <a:rPr lang="uk-UA" dirty="0" err="1"/>
              <a:t>elektronischem</a:t>
            </a:r>
            <a:r>
              <a:rPr lang="uk-UA" dirty="0"/>
              <a:t> </a:t>
            </a:r>
            <a:r>
              <a:rPr lang="uk-UA" dirty="0" err="1"/>
              <a:t>Papier</a:t>
            </a:r>
            <a:r>
              <a:rPr lang="uk-UA" dirty="0"/>
              <a:t> </a:t>
            </a:r>
            <a:r>
              <a:rPr lang="uk-UA" dirty="0" err="1"/>
              <a:t>der</a:t>
            </a:r>
            <a:r>
              <a:rPr lang="uk-UA" dirty="0"/>
              <a:t> </a:t>
            </a:r>
            <a:r>
              <a:rPr lang="uk-UA" dirty="0" err="1"/>
              <a:t>Firma</a:t>
            </a:r>
            <a:r>
              <a:rPr lang="uk-UA" dirty="0"/>
              <a:t> E-</a:t>
            </a:r>
            <a:r>
              <a:rPr lang="uk-UA" dirty="0" err="1"/>
              <a:t>Ink</a:t>
            </a:r>
            <a:r>
              <a:rPr lang="uk-UA" dirty="0"/>
              <a:t> </a:t>
            </a:r>
            <a:r>
              <a:rPr lang="uk-UA" dirty="0" err="1"/>
              <a:t>heraus</a:t>
            </a:r>
            <a:r>
              <a:rPr lang="uk-UA" dirty="0"/>
              <a:t>.</a:t>
            </a:r>
            <a:r>
              <a:rPr lang="uk-UA" baseline="30000" dirty="0"/>
              <a:t>[1]</a:t>
            </a:r>
            <a:endParaRPr lang="uk-UA" dirty="0"/>
          </a:p>
          <a:p>
            <a:r>
              <a:rPr lang="uk-UA" dirty="0" err="1"/>
              <a:t>Das</a:t>
            </a:r>
            <a:r>
              <a:rPr lang="uk-UA" dirty="0"/>
              <a:t> </a:t>
            </a:r>
            <a:r>
              <a:rPr lang="uk-UA" i="1" dirty="0" err="1"/>
              <a:t>Esquire</a:t>
            </a:r>
            <a:r>
              <a:rPr lang="uk-UA" dirty="0"/>
              <a:t> </a:t>
            </a:r>
            <a:r>
              <a:rPr lang="uk-UA" dirty="0" err="1"/>
              <a:t>gilt</a:t>
            </a:r>
            <a:r>
              <a:rPr lang="uk-UA" dirty="0"/>
              <a:t> </a:t>
            </a:r>
            <a:r>
              <a:rPr lang="uk-UA" dirty="0" err="1"/>
              <a:t>bis</a:t>
            </a:r>
            <a:r>
              <a:rPr lang="uk-UA" dirty="0"/>
              <a:t> </a:t>
            </a:r>
            <a:r>
              <a:rPr lang="uk-UA" dirty="0" err="1"/>
              <a:t>heute</a:t>
            </a:r>
            <a:r>
              <a:rPr lang="uk-UA" dirty="0"/>
              <a:t> </a:t>
            </a:r>
            <a:r>
              <a:rPr lang="uk-UA" dirty="0" err="1"/>
              <a:t>als</a:t>
            </a:r>
            <a:r>
              <a:rPr lang="uk-UA" dirty="0"/>
              <a:t> </a:t>
            </a:r>
            <a:r>
              <a:rPr lang="uk-UA" dirty="0" err="1"/>
              <a:t>schärfster</a:t>
            </a:r>
            <a:r>
              <a:rPr lang="uk-UA" dirty="0"/>
              <a:t> </a:t>
            </a:r>
            <a:r>
              <a:rPr lang="uk-UA" dirty="0" err="1"/>
              <a:t>Konkurrent</a:t>
            </a:r>
            <a:r>
              <a:rPr lang="uk-UA" dirty="0"/>
              <a:t> </a:t>
            </a:r>
            <a:r>
              <a:rPr lang="uk-UA" dirty="0" err="1"/>
              <a:t>des</a:t>
            </a:r>
            <a:r>
              <a:rPr lang="uk-UA" dirty="0"/>
              <a:t> </a:t>
            </a:r>
            <a:r>
              <a:rPr lang="uk-UA" dirty="0" err="1"/>
              <a:t>Männermagazins</a:t>
            </a:r>
            <a:r>
              <a:rPr lang="uk-UA" dirty="0"/>
              <a:t> </a:t>
            </a:r>
            <a:r>
              <a:rPr lang="uk-UA" i="1" dirty="0" err="1"/>
              <a:t>Gentlemen’s</a:t>
            </a:r>
            <a:r>
              <a:rPr lang="uk-UA" i="1" dirty="0"/>
              <a:t> </a:t>
            </a:r>
            <a:r>
              <a:rPr lang="uk-UA" i="1" dirty="0" err="1"/>
              <a:t>Quarterly</a:t>
            </a:r>
            <a:r>
              <a:rPr lang="uk-UA" dirty="0"/>
              <a:t>. </a:t>
            </a:r>
            <a:r>
              <a:rPr lang="uk-UA" dirty="0" err="1"/>
              <a:t>Neben</a:t>
            </a:r>
            <a:r>
              <a:rPr lang="uk-UA" dirty="0"/>
              <a:t> </a:t>
            </a:r>
            <a:r>
              <a:rPr lang="uk-UA" dirty="0" err="1"/>
              <a:t>der</a:t>
            </a:r>
            <a:r>
              <a:rPr lang="uk-UA" dirty="0"/>
              <a:t> </a:t>
            </a:r>
            <a:r>
              <a:rPr lang="uk-UA" dirty="0" err="1"/>
              <a:t>Originalausgabe</a:t>
            </a:r>
            <a:r>
              <a:rPr lang="uk-UA" dirty="0"/>
              <a:t> </a:t>
            </a:r>
            <a:r>
              <a:rPr lang="uk-UA" dirty="0" err="1"/>
              <a:t>in</a:t>
            </a:r>
            <a:r>
              <a:rPr lang="uk-UA" dirty="0"/>
              <a:t> </a:t>
            </a:r>
            <a:r>
              <a:rPr lang="uk-UA" dirty="0" err="1"/>
              <a:t>den</a:t>
            </a:r>
            <a:r>
              <a:rPr lang="uk-UA" dirty="0"/>
              <a:t> USA </a:t>
            </a:r>
            <a:r>
              <a:rPr lang="uk-UA" dirty="0" err="1"/>
              <a:t>wird</a:t>
            </a:r>
            <a:r>
              <a:rPr lang="uk-UA" dirty="0"/>
              <a:t> </a:t>
            </a:r>
            <a:r>
              <a:rPr lang="uk-UA" dirty="0" err="1"/>
              <a:t>es</a:t>
            </a:r>
            <a:r>
              <a:rPr lang="uk-UA" dirty="0"/>
              <a:t> </a:t>
            </a:r>
            <a:r>
              <a:rPr lang="uk-UA" dirty="0" err="1"/>
              <a:t>in</a:t>
            </a:r>
            <a:r>
              <a:rPr lang="uk-UA" dirty="0"/>
              <a:t> </a:t>
            </a:r>
            <a:r>
              <a:rPr lang="uk-UA" dirty="0" err="1"/>
              <a:t>folgenden</a:t>
            </a:r>
            <a:r>
              <a:rPr lang="uk-UA" dirty="0"/>
              <a:t> </a:t>
            </a:r>
            <a:r>
              <a:rPr lang="uk-UA" dirty="0" err="1"/>
              <a:t>Ländern</a:t>
            </a:r>
            <a:r>
              <a:rPr lang="uk-UA" dirty="0"/>
              <a:t> </a:t>
            </a:r>
            <a:r>
              <a:rPr lang="uk-UA" dirty="0" err="1"/>
              <a:t>publiziert</a:t>
            </a:r>
            <a:r>
              <a:rPr lang="uk-UA" dirty="0"/>
              <a:t>: </a:t>
            </a:r>
            <a:r>
              <a:rPr lang="uk-UA" dirty="0" err="1"/>
              <a:t>China</a:t>
            </a:r>
            <a:r>
              <a:rPr lang="uk-UA" dirty="0"/>
              <a:t>, </a:t>
            </a:r>
            <a:r>
              <a:rPr lang="uk-UA" dirty="0" err="1"/>
              <a:t>Griechenland</a:t>
            </a:r>
            <a:r>
              <a:rPr lang="uk-UA" dirty="0"/>
              <a:t>, </a:t>
            </a:r>
            <a:r>
              <a:rPr lang="uk-UA" dirty="0" err="1"/>
              <a:t>El</a:t>
            </a:r>
            <a:r>
              <a:rPr lang="uk-UA" dirty="0"/>
              <a:t> </a:t>
            </a:r>
            <a:r>
              <a:rPr lang="uk-UA" dirty="0" err="1"/>
              <a:t>Salvador</a:t>
            </a:r>
            <a:r>
              <a:rPr lang="uk-UA" dirty="0"/>
              <a:t>, </a:t>
            </a:r>
            <a:r>
              <a:rPr lang="uk-UA" dirty="0" err="1"/>
              <a:t>Indonesien,Japan</a:t>
            </a:r>
            <a:r>
              <a:rPr lang="uk-UA" dirty="0"/>
              <a:t>, </a:t>
            </a:r>
            <a:r>
              <a:rPr lang="uk-UA" dirty="0" err="1"/>
              <a:t>Kasachstan</a:t>
            </a:r>
            <a:r>
              <a:rPr lang="uk-UA" dirty="0"/>
              <a:t>, </a:t>
            </a:r>
            <a:r>
              <a:rPr lang="uk-UA" dirty="0" err="1"/>
              <a:t>Malaysia</a:t>
            </a:r>
            <a:r>
              <a:rPr lang="uk-UA" dirty="0"/>
              <a:t>, </a:t>
            </a:r>
            <a:r>
              <a:rPr lang="uk-UA" dirty="0" err="1"/>
              <a:t>Mexiko</a:t>
            </a:r>
            <a:r>
              <a:rPr lang="uk-UA" dirty="0"/>
              <a:t>, </a:t>
            </a:r>
            <a:r>
              <a:rPr lang="uk-UA" dirty="0" err="1"/>
              <a:t>den</a:t>
            </a:r>
            <a:r>
              <a:rPr lang="uk-UA" dirty="0"/>
              <a:t> </a:t>
            </a:r>
            <a:r>
              <a:rPr lang="uk-UA" dirty="0" err="1"/>
              <a:t>Niederlanden</a:t>
            </a:r>
            <a:r>
              <a:rPr lang="uk-UA" dirty="0"/>
              <a:t>, </a:t>
            </a:r>
            <a:r>
              <a:rPr lang="uk-UA" dirty="0" err="1"/>
              <a:t>den</a:t>
            </a:r>
            <a:r>
              <a:rPr lang="uk-UA" dirty="0"/>
              <a:t> </a:t>
            </a:r>
            <a:r>
              <a:rPr lang="uk-UA" dirty="0" err="1"/>
              <a:t>Philippinen</a:t>
            </a:r>
            <a:r>
              <a:rPr lang="uk-UA" dirty="0"/>
              <a:t>, </a:t>
            </a:r>
            <a:r>
              <a:rPr lang="uk-UA" dirty="0" err="1"/>
              <a:t>Taiwan</a:t>
            </a:r>
            <a:r>
              <a:rPr lang="uk-UA" dirty="0"/>
              <a:t>, </a:t>
            </a:r>
            <a:r>
              <a:rPr lang="uk-UA" dirty="0" err="1"/>
              <a:t>Rumänien</a:t>
            </a:r>
            <a:r>
              <a:rPr lang="uk-UA" dirty="0"/>
              <a:t>, </a:t>
            </a:r>
            <a:r>
              <a:rPr lang="uk-UA" dirty="0" err="1"/>
              <a:t>Russland</a:t>
            </a:r>
            <a:r>
              <a:rPr lang="uk-UA" dirty="0"/>
              <a:t>, </a:t>
            </a:r>
            <a:r>
              <a:rPr lang="uk-UA" dirty="0" err="1"/>
              <a:t>Singapur</a:t>
            </a:r>
            <a:r>
              <a:rPr lang="uk-UA" dirty="0"/>
              <a:t>, </a:t>
            </a:r>
            <a:r>
              <a:rPr lang="uk-UA" dirty="0" err="1"/>
              <a:t>Spanien</a:t>
            </a:r>
            <a:r>
              <a:rPr lang="uk-UA" dirty="0"/>
              <a:t>, </a:t>
            </a:r>
            <a:r>
              <a:rPr lang="uk-UA" dirty="0" err="1"/>
              <a:t>Südkorea</a:t>
            </a:r>
            <a:r>
              <a:rPr lang="uk-UA" dirty="0" smtClean="0"/>
              <a:t>,  </a:t>
            </a:r>
            <a:r>
              <a:rPr lang="uk-UA" dirty="0"/>
              <a:t> </a:t>
            </a:r>
            <a:r>
              <a:rPr lang="uk-UA" dirty="0" err="1"/>
              <a:t>Thailand</a:t>
            </a:r>
            <a:r>
              <a:rPr lang="uk-UA" dirty="0"/>
              <a:t>, </a:t>
            </a:r>
            <a:r>
              <a:rPr lang="uk-UA" dirty="0" err="1"/>
              <a:t>Tschechien</a:t>
            </a:r>
            <a:r>
              <a:rPr lang="uk-UA" dirty="0"/>
              <a:t>, </a:t>
            </a:r>
            <a:r>
              <a:rPr lang="uk-UA" dirty="0" err="1"/>
              <a:t>der</a:t>
            </a:r>
            <a:r>
              <a:rPr lang="uk-UA" dirty="0"/>
              <a:t> </a:t>
            </a:r>
            <a:r>
              <a:rPr lang="uk-UA" dirty="0" err="1"/>
              <a:t>Türkei</a:t>
            </a:r>
            <a:r>
              <a:rPr lang="uk-UA" dirty="0"/>
              <a:t>, </a:t>
            </a:r>
            <a:r>
              <a:rPr lang="uk-UA" dirty="0" err="1"/>
              <a:t>der</a:t>
            </a:r>
            <a:r>
              <a:rPr lang="uk-UA" dirty="0"/>
              <a:t> </a:t>
            </a:r>
            <a:r>
              <a:rPr lang="uk-UA" dirty="0" err="1"/>
              <a:t>Ukraine</a:t>
            </a:r>
            <a:r>
              <a:rPr lang="uk-UA" dirty="0"/>
              <a:t>, </a:t>
            </a:r>
            <a:r>
              <a:rPr lang="uk-UA" dirty="0" err="1"/>
              <a:t>im</a:t>
            </a:r>
            <a:r>
              <a:rPr lang="uk-UA" dirty="0"/>
              <a:t> </a:t>
            </a:r>
            <a:r>
              <a:rPr lang="uk-UA" dirty="0" err="1"/>
              <a:t>arabischen</a:t>
            </a:r>
            <a:r>
              <a:rPr lang="uk-UA" dirty="0"/>
              <a:t> </a:t>
            </a:r>
            <a:r>
              <a:rPr lang="uk-UA" dirty="0" err="1"/>
              <a:t>Sprachraum</a:t>
            </a:r>
            <a:r>
              <a:rPr lang="uk-UA" dirty="0"/>
              <a:t> </a:t>
            </a:r>
            <a:r>
              <a:rPr lang="uk-UA" dirty="0" err="1"/>
              <a:t>und</a:t>
            </a:r>
            <a:r>
              <a:rPr lang="uk-UA" dirty="0"/>
              <a:t> </a:t>
            </a:r>
            <a:r>
              <a:rPr lang="uk-UA" dirty="0" err="1"/>
              <a:t>in</a:t>
            </a:r>
            <a:r>
              <a:rPr lang="uk-UA" dirty="0"/>
              <a:t> </a:t>
            </a:r>
            <a:r>
              <a:rPr lang="uk-UA" dirty="0" err="1"/>
              <a:t>englischer</a:t>
            </a:r>
            <a:r>
              <a:rPr lang="uk-UA" dirty="0"/>
              <a:t> </a:t>
            </a:r>
            <a:r>
              <a:rPr lang="uk-UA" dirty="0" err="1"/>
              <a:t>Sprache</a:t>
            </a:r>
            <a:r>
              <a:rPr lang="uk-UA" dirty="0"/>
              <a:t> </a:t>
            </a:r>
            <a:r>
              <a:rPr lang="uk-UA" dirty="0" err="1"/>
              <a:t>in</a:t>
            </a:r>
            <a:r>
              <a:rPr lang="uk-UA" dirty="0"/>
              <a:t> </a:t>
            </a:r>
            <a:r>
              <a:rPr lang="uk-UA" dirty="0" err="1"/>
              <a:t>Hongkong</a:t>
            </a:r>
            <a:r>
              <a:rPr lang="uk-UA" dirty="0"/>
              <a:t>.</a:t>
            </a:r>
          </a:p>
          <a:p>
            <a:pPr marL="0" indent="0">
              <a:buNone/>
            </a:pPr>
            <a:endParaRPr lang="uk-UA" dirty="0"/>
          </a:p>
        </p:txBody>
      </p:sp>
    </p:spTree>
    <p:extLst>
      <p:ext uri="{BB962C8B-B14F-4D97-AF65-F5344CB8AC3E}">
        <p14:creationId xmlns:p14="http://schemas.microsoft.com/office/powerpoint/2010/main" val="2401250714"/>
      </p:ext>
    </p:extLst>
  </p:cSld>
  <p:clrMapOvr>
    <a:masterClrMapping/>
  </p:clrMapOvr>
</p:sld>
</file>

<file path=ppt/theme/theme1.xml><?xml version="1.0" encoding="utf-8"?>
<a:theme xmlns:a="http://schemas.openxmlformats.org/drawingml/2006/main" name="Грань">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179</TotalTime>
  <Words>283</Words>
  <Application>Microsoft Office PowerPoint</Application>
  <PresentationFormat>Широкоэкранный</PresentationFormat>
  <Paragraphs>27</Paragraphs>
  <Slides>16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16</vt:i4>
      </vt:variant>
    </vt:vector>
  </HeadingPairs>
  <TitlesOfParts>
    <vt:vector size="20" baseType="lpstr">
      <vt:lpstr>Arial</vt:lpstr>
      <vt:lpstr>Trebuchet MS</vt:lpstr>
      <vt:lpstr>Wingdings 3</vt:lpstr>
      <vt:lpstr>Грань</vt:lpstr>
      <vt:lpstr>Massenmedien in der Ukraine.</vt:lpstr>
      <vt:lpstr>«Chip» (Computerzeitschrift) </vt:lpstr>
      <vt:lpstr>Презентация PowerPoint</vt:lpstr>
      <vt:lpstr>Презентация PowerPoint</vt:lpstr>
      <vt:lpstr>Презентация PowerPoint</vt:lpstr>
      <vt:lpstr>Презентация PowerPoint</vt:lpstr>
      <vt:lpstr>Esquire </vt:lpstr>
      <vt:lpstr>Презентация PowerPoint</vt:lpstr>
      <vt:lpstr>Презентация PowerPoint</vt:lpstr>
      <vt:lpstr>Презентация PowerPoint</vt:lpstr>
      <vt:lpstr>Channel 5</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Mike Korchak</dc:creator>
  <cp:lastModifiedBy>Mike Korchak</cp:lastModifiedBy>
  <cp:revision>6</cp:revision>
  <dcterms:created xsi:type="dcterms:W3CDTF">2014-11-29T17:19:39Z</dcterms:created>
  <dcterms:modified xsi:type="dcterms:W3CDTF">2014-11-29T20:19:18Z</dcterms:modified>
</cp:coreProperties>
</file>