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Diego_Vel%C3%A1squez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de.wikipedia.org/wiki/Albrecht_D%C3%BCrer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Karl_V._(HRR)" TargetMode="External"/><Relationship Id="rId3" Type="http://schemas.openxmlformats.org/officeDocument/2006/relationships/hyperlink" Target="http://de.wikipedia.org/wiki/Peter_Paul_Rubens" TargetMode="External"/><Relationship Id="rId7" Type="http://schemas.openxmlformats.org/officeDocument/2006/relationships/hyperlink" Target="http://de.wikipedia.org/wiki/Tizian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de.wikipedia.org/wiki/Selbstportr%C3%A4t" TargetMode="External"/><Relationship Id="rId4" Type="http://schemas.openxmlformats.org/officeDocument/2006/relationships/hyperlink" Target="http://de.wikipedia.org/wiki/Rubens_und_Isabella_Brant_in_der_Gei%C3%9Fblattlau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714357"/>
            <a:ext cx="8101042" cy="2868006"/>
          </a:xfrm>
        </p:spPr>
        <p:txBody>
          <a:bodyPr>
            <a:noAutofit/>
          </a:bodyPr>
          <a:lstStyle/>
          <a:p>
            <a:r>
              <a:rPr lang="de-DE" sz="8000" b="0" dirty="0" smtClean="0">
                <a:solidFill>
                  <a:srgbClr val="FF0000"/>
                </a:solidFill>
              </a:rPr>
              <a:t>Alte Pinakothek</a:t>
            </a:r>
            <a:r>
              <a:rPr lang="de-DE" sz="5400" b="0" dirty="0" smtClean="0"/>
              <a:t/>
            </a:r>
            <a:br>
              <a:rPr lang="de-DE" sz="5400" b="0" dirty="0" smtClean="0"/>
            </a:b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Dirk </a:t>
            </a:r>
            <a:r>
              <a:rPr lang="de-DE" dirty="0" err="1" smtClean="0"/>
              <a:t>Bouts</a:t>
            </a:r>
            <a:r>
              <a:rPr lang="de-DE" dirty="0" smtClean="0"/>
              <a:t>, Christus und die Sünderin im Hause des Simon </a:t>
            </a:r>
            <a:r>
              <a:rPr lang="de-DE" dirty="0" err="1" smtClean="0"/>
              <a:t>fariseya</a:t>
            </a:r>
            <a:r>
              <a:rPr lang="de-DE" dirty="0" smtClean="0"/>
              <a:t> bis 1450</a:t>
            </a:r>
            <a:endParaRPr lang="ru-RU" dirty="0"/>
          </a:p>
        </p:txBody>
      </p:sp>
      <p:pic>
        <p:nvPicPr>
          <p:cNvPr id="8194" name="Picture 2" descr="C:\Documents and Settings\Admin\Мои документы\Downloads\350px-Bouts_anoit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357430"/>
            <a:ext cx="5148807" cy="34861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\Мои документы\Downloads\120px-Alte_Pinakothek-Teilansicht_des_Rubenssaa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1000108"/>
            <a:ext cx="3927490" cy="2945618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Мои документы\Downloads\200px-Joseph_Vivien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0"/>
            <a:ext cx="2000264" cy="2599303"/>
          </a:xfrm>
          <a:prstGeom prst="rect">
            <a:avLst/>
          </a:prstGeom>
          <a:noFill/>
        </p:spPr>
      </p:pic>
      <p:pic>
        <p:nvPicPr>
          <p:cNvPr id="9220" name="Picture 4" descr="C:\Documents and Settings\Admin\Мои документы\Downloads\200px-Frans_Hals_0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571876"/>
            <a:ext cx="1905000" cy="29432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00496" y="4143380"/>
            <a:ext cx="370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</a:t>
            </a:r>
            <a:r>
              <a:rPr lang="de-DE" dirty="0" smtClean="0"/>
              <a:t>alle </a:t>
            </a:r>
            <a:r>
              <a:rPr lang="de-DE" dirty="0" smtClean="0"/>
              <a:t>mit Gemälden von Rubens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928934"/>
            <a:ext cx="4143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Vivian Joseph, </a:t>
            </a:r>
            <a:r>
              <a:rPr lang="en-US" dirty="0" err="1" smtClean="0"/>
              <a:t>Kurfürst</a:t>
            </a:r>
            <a:r>
              <a:rPr lang="en-US" dirty="0" smtClean="0"/>
              <a:t> Max Emanuel II.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6000768"/>
            <a:ext cx="4572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Frans</a:t>
            </a:r>
            <a:r>
              <a:rPr lang="en-US" dirty="0" smtClean="0"/>
              <a:t> Hals, </a:t>
            </a:r>
            <a:r>
              <a:rPr lang="en-US" dirty="0" err="1" smtClean="0"/>
              <a:t>Porträt</a:t>
            </a:r>
            <a:r>
              <a:rPr lang="en-US" dirty="0" smtClean="0"/>
              <a:t> Willem </a:t>
            </a:r>
            <a:r>
              <a:rPr lang="en-US" dirty="0" err="1" smtClean="0"/>
              <a:t>Heytheyzena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Mitglieder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Niederlande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500570"/>
            <a:ext cx="2000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Hans Memling, Johannes der Täufer in der Wüste, ca.. Im Jahr 1470</a:t>
            </a:r>
            <a:endParaRPr lang="ru-RU" dirty="0"/>
          </a:p>
        </p:txBody>
      </p:sp>
      <p:pic>
        <p:nvPicPr>
          <p:cNvPr id="10242" name="Picture 2" descr="C:\Documents and Settings\Admin\Мои документы\Downloads\Новая папка\89px-Hans_Memling_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357297"/>
            <a:ext cx="2143140" cy="2865547"/>
          </a:xfrm>
          <a:prstGeom prst="rect">
            <a:avLst/>
          </a:prstGeom>
          <a:noFill/>
        </p:spPr>
      </p:pic>
      <p:pic>
        <p:nvPicPr>
          <p:cNvPr id="10243" name="Picture 3" descr="C:\Documents and Settings\Admin\Мои документы\Downloads\Новая папка\120px-Marinus_Claesz._van_Reymerswaele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4107350"/>
            <a:ext cx="2714644" cy="2266138"/>
          </a:xfrm>
          <a:prstGeom prst="rect">
            <a:avLst/>
          </a:prstGeom>
          <a:noFill/>
        </p:spPr>
      </p:pic>
      <p:pic>
        <p:nvPicPr>
          <p:cNvPr id="10244" name="Picture 4" descr="C:\Documents and Settings\Admin\Мои документы\Downloads\Новая папка\116px-Marinus_Claesz._van_Reymerswaele_0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1643050"/>
            <a:ext cx="2714644" cy="28082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000364" y="2000240"/>
            <a:ext cx="2500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Marinus van </a:t>
            </a:r>
            <a:r>
              <a:rPr lang="de-DE" dirty="0" err="1" smtClean="0"/>
              <a:t>Reymersval</a:t>
            </a:r>
            <a:r>
              <a:rPr lang="de-DE" dirty="0" smtClean="0"/>
              <a:t>, ein Bankier und seine Frau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-214338"/>
            <a:ext cx="7772400" cy="1829761"/>
          </a:xfrm>
        </p:spPr>
        <p:txBody>
          <a:bodyPr/>
          <a:lstStyle/>
          <a:p>
            <a:r>
              <a:rPr lang="en-US" dirty="0" err="1" smtClean="0"/>
              <a:t>Meisters</a:t>
            </a:r>
            <a:r>
              <a:rPr lang="en-US" dirty="0" smtClean="0"/>
              <a:t> </a:t>
            </a:r>
            <a:r>
              <a:rPr lang="en-US" dirty="0" smtClean="0"/>
              <a:t>in Deutschland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C:\Documents and Settings\Admin\Мои документы\Downloads\Новая папка\93px-Albrecht_Altdorfer_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14488"/>
            <a:ext cx="2713054" cy="3500715"/>
          </a:xfrm>
          <a:prstGeom prst="rect">
            <a:avLst/>
          </a:prstGeom>
          <a:noFill/>
        </p:spPr>
      </p:pic>
      <p:pic>
        <p:nvPicPr>
          <p:cNvPr id="11267" name="Picture 3" descr="C:\Documents and Settings\Admin\Мои документы\Downloads\Новая папка\120px-Meister_des_Bartholomäusaltars_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2071678"/>
            <a:ext cx="2544777" cy="1993409"/>
          </a:xfrm>
          <a:prstGeom prst="rect">
            <a:avLst/>
          </a:prstGeom>
          <a:noFill/>
        </p:spPr>
      </p:pic>
      <p:pic>
        <p:nvPicPr>
          <p:cNvPr id="11268" name="Picture 4" descr="C:\Documents and Settings\Admin\Мои документы\Downloads\Новая папка\79px-Hans_Baldung_0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070774"/>
            <a:ext cx="2398703" cy="36132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28596" y="5380672"/>
            <a:ext cx="22860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Albrecht Altdorfer, Die Schlacht von Alexander mazedonischen bei </a:t>
            </a:r>
            <a:r>
              <a:rPr lang="de-DE" dirty="0" err="1" smtClean="0"/>
              <a:t>Issy</a:t>
            </a:r>
            <a:r>
              <a:rPr lang="de-DE" dirty="0" smtClean="0"/>
              <a:t>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286256"/>
            <a:ext cx="23574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Meister von St. Bartholomäus, St. von Spender und St. Agnes und Cäcilia, bis 1503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45247" y="5929330"/>
            <a:ext cx="24987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Hans </a:t>
            </a:r>
            <a:r>
              <a:rPr lang="de-DE" dirty="0" err="1" smtClean="0"/>
              <a:t>Baldunh</a:t>
            </a:r>
            <a:r>
              <a:rPr lang="de-DE" dirty="0" smtClean="0"/>
              <a:t> Grün, Weihnachten 1520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Mitglieder</a:t>
            </a:r>
            <a:r>
              <a:rPr lang="en-US" dirty="0" smtClean="0"/>
              <a:t> </a:t>
            </a:r>
            <a:r>
              <a:rPr lang="en-US" dirty="0" err="1" smtClean="0"/>
              <a:t>Italien</a:t>
            </a:r>
            <a:endParaRPr lang="ru-RU" dirty="0"/>
          </a:p>
        </p:txBody>
      </p:sp>
      <p:pic>
        <p:nvPicPr>
          <p:cNvPr id="12290" name="Picture 2" descr="C:\Documents and Settings\Admin\Мои документы\Downloads\Новая папка\74px-Masolino,_madonna_dell'umiltà_mona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5"/>
            <a:ext cx="2114565" cy="3429024"/>
          </a:xfrm>
          <a:prstGeom prst="rect">
            <a:avLst/>
          </a:prstGeom>
          <a:noFill/>
        </p:spPr>
      </p:pic>
      <p:pic>
        <p:nvPicPr>
          <p:cNvPr id="12291" name="Picture 3" descr="C:\Documents and Settings\Admin\Мои документы\Downloads\Новая папка\120px-Sandro_Botticelli_Lamentation_over_the_Dead_Body_of_Chri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857364"/>
            <a:ext cx="3233975" cy="2263787"/>
          </a:xfrm>
          <a:prstGeom prst="rect">
            <a:avLst/>
          </a:prstGeom>
          <a:noFill/>
        </p:spPr>
      </p:pic>
      <p:pic>
        <p:nvPicPr>
          <p:cNvPr id="12292" name="Picture 4" descr="C:\Documents and Settings\Admin\Мои документы\Downloads\Новая папка\Leonardo_da_Vinci_Madonna_of_the_Carnati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25" y="2143116"/>
            <a:ext cx="2181020" cy="284480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5214950"/>
            <a:ext cx="2289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Masolino</a:t>
            </a:r>
            <a:r>
              <a:rPr lang="en-US" dirty="0" smtClean="0"/>
              <a:t> Madonna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4500570"/>
            <a:ext cx="3286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Lorenzo Lotto, mystische Verlobung der heiligen Katharina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29454" y="428604"/>
            <a:ext cx="1785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Leonardo da Vinci. Madonna und Kind, Frühwerk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8"/>
            <a:ext cx="76706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dirty="0" smtClean="0">
                <a:solidFill>
                  <a:srgbClr val="FF0000"/>
                </a:solidFill>
              </a:rPr>
              <a:t>Werke der Meister von Frankreich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3314" name="Picture 2" descr="C:\Documents and Settings\Admin\Мои документы\Downloads\Новая папка\François_Boucher_018_(Madame_de_Pompadour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71612"/>
            <a:ext cx="2443179" cy="315248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5429264"/>
            <a:ext cx="3143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François Boucher, Madame de Pompadour, 1758</a:t>
            </a:r>
            <a:endParaRPr lang="ru-RU" dirty="0"/>
          </a:p>
        </p:txBody>
      </p:sp>
      <p:pic>
        <p:nvPicPr>
          <p:cNvPr id="13315" name="Picture 3" descr="C:\Documents and Settings\Admin\Мои документы\Downloads\Новая папка\85px-Trinquess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643314"/>
            <a:ext cx="2054228" cy="2900087"/>
          </a:xfrm>
          <a:prstGeom prst="rect">
            <a:avLst/>
          </a:prstGeom>
          <a:noFill/>
        </p:spPr>
      </p:pic>
      <p:pic>
        <p:nvPicPr>
          <p:cNvPr id="13316" name="Picture 4" descr="C:\Documents and Settings\Admin\Мои документы\Downloads\Новая папка\95px-Jean-Baptiste_Siméon_Chardin_0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1357298"/>
            <a:ext cx="2589212" cy="327058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143240" y="2285992"/>
            <a:ext cx="3214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Louis Roland </a:t>
            </a:r>
            <a:r>
              <a:rPr lang="de-DE" dirty="0" err="1" smtClean="0"/>
              <a:t>Trinkves</a:t>
            </a:r>
            <a:r>
              <a:rPr lang="de-DE" dirty="0" smtClean="0"/>
              <a:t>, Unterhaltung mit Musik, 1774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86446" y="5072074"/>
            <a:ext cx="252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Schardin</a:t>
            </a:r>
            <a:r>
              <a:rPr lang="en-US" dirty="0" smtClean="0"/>
              <a:t>, </a:t>
            </a:r>
            <a:r>
              <a:rPr lang="en-US" dirty="0" err="1" smtClean="0"/>
              <a:t>Reinigung</a:t>
            </a:r>
            <a:r>
              <a:rPr lang="en-US" dirty="0" smtClean="0"/>
              <a:t> </a:t>
            </a:r>
            <a:r>
              <a:rPr lang="en-US" dirty="0" err="1" smtClean="0"/>
              <a:t>repy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5984" y="3643314"/>
            <a:ext cx="5208597" cy="2926180"/>
          </a:xfrm>
        </p:spPr>
        <p:txBody>
          <a:bodyPr>
            <a:normAutofit/>
          </a:bodyPr>
          <a:lstStyle/>
          <a:p>
            <a:r>
              <a:rPr lang="de-DE" sz="3200" dirty="0" smtClean="0">
                <a:solidFill>
                  <a:srgbClr val="FFFF00"/>
                </a:solidFill>
              </a:rPr>
              <a:t>Alte Pinakothek, </a:t>
            </a:r>
            <a:r>
              <a:rPr lang="de-DE" sz="3200" dirty="0" err="1" smtClean="0">
                <a:solidFill>
                  <a:srgbClr val="FFFF00"/>
                </a:solidFill>
              </a:rPr>
              <a:t>Südfront</a:t>
            </a:r>
            <a:r>
              <a:rPr lang="uk-UA" sz="3200" dirty="0" smtClean="0">
                <a:solidFill>
                  <a:srgbClr val="FFFF00"/>
                </a:solidFill>
              </a:rPr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upload.wikimedia.org/wikipedia/commons/thumb/0/05/Alte_Pinakothek_Suedseite_Muenchen-1.jpg/620px-Alte_Pinakothek_Suedseite_Muenchen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42984"/>
            <a:ext cx="8528025" cy="2090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http://upload.wikimedia.org/wikipedia/commons/thumb/a/ae/M%C3%BCnchen_-_Pinakotheken_%28Luftbild%29.jpg/220px-M%C3%BCnchen_-_Pinakotheken_%28Luftbild%29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C:\Documents and Settings\Admin\Мои документы\Downloads\Новая папка\220px-Alte_Pinakoth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889" y="928670"/>
            <a:ext cx="7201679" cy="314327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00496" y="4500570"/>
            <a:ext cx="28248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err="1" smtClean="0"/>
              <a:t>Nordseite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28926" y="4357694"/>
            <a:ext cx="4572000" cy="145488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Alte</a:t>
            </a:r>
            <a:r>
              <a:rPr lang="en-US" sz="3600" dirty="0" smtClean="0"/>
              <a:t> </a:t>
            </a:r>
            <a:r>
              <a:rPr lang="en-US" sz="3600" dirty="0" err="1" smtClean="0"/>
              <a:t>Pinakothek</a:t>
            </a:r>
            <a:r>
              <a:rPr lang="en-US" sz="3600" dirty="0" smtClean="0"/>
              <a:t> um 1900</a:t>
            </a:r>
            <a:endParaRPr lang="ru-RU" sz="3600" dirty="0"/>
          </a:p>
        </p:txBody>
      </p:sp>
      <p:pic>
        <p:nvPicPr>
          <p:cNvPr id="2050" name="Picture 2" descr="C:\Documents and Settings\Admin\Мои документы\Downloads\Новая папка\220px-München_Alte_Pinakothek_um_1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57166"/>
            <a:ext cx="5072098" cy="37118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5357826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Ostseite</a:t>
            </a:r>
            <a:r>
              <a:rPr lang="en-US" dirty="0" smtClean="0"/>
              <a:t> des </a:t>
            </a:r>
            <a:r>
              <a:rPr lang="en-US" dirty="0" err="1" smtClean="0"/>
              <a:t>Gebäudes</a:t>
            </a:r>
            <a:r>
              <a:rPr lang="en-US" dirty="0" smtClean="0"/>
              <a:t>, </a:t>
            </a:r>
            <a:r>
              <a:rPr lang="en-US" dirty="0" err="1" smtClean="0"/>
              <a:t>Außenansicht</a:t>
            </a:r>
            <a:endParaRPr lang="ru-RU" dirty="0"/>
          </a:p>
        </p:txBody>
      </p:sp>
      <p:pic>
        <p:nvPicPr>
          <p:cNvPr id="3075" name="Picture 3" descr="C:\Documents and Settings\Admin\Мои документы\Downloads\Новая папка\120px-Pinacoteca_muni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411288"/>
            <a:ext cx="4047544" cy="2732092"/>
          </a:xfrm>
          <a:prstGeom prst="rect">
            <a:avLst/>
          </a:prstGeom>
          <a:noFill/>
        </p:spPr>
      </p:pic>
      <p:pic>
        <p:nvPicPr>
          <p:cNvPr id="3076" name="Picture 4" descr="C:\Documents and Settings\Admin\Мои документы\Downloads\Новая папка\120px-Alte_Pinakothek_20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785926"/>
            <a:ext cx="3938744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/>
              <a:t>Klenze</a:t>
            </a:r>
            <a:r>
              <a:rPr lang="en-US" b="0" dirty="0" smtClean="0"/>
              <a:t>-Portal</a:t>
            </a:r>
            <a:endParaRPr lang="ru-RU" dirty="0"/>
          </a:p>
        </p:txBody>
      </p:sp>
      <p:pic>
        <p:nvPicPr>
          <p:cNvPr id="4098" name="Picture 2" descr="C:\Documents and Settings\Admin\Мои документы\Downloads\Новая папка\83px-Alte_Pinakothek_Klenze-Portal_Muenchen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357298"/>
            <a:ext cx="3416315" cy="4898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Downloads\Новая папка\80px-Muenchen-Alte-Pinakothek-bjs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00042"/>
            <a:ext cx="3203597" cy="480191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5500702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Raumflucht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Obergeschoss</a:t>
            </a:r>
            <a:endParaRPr lang="ru-RU" dirty="0"/>
          </a:p>
        </p:txBody>
      </p:sp>
      <p:pic>
        <p:nvPicPr>
          <p:cNvPr id="5123" name="Picture 3" descr="C:\Documents and Settings\Admin\Мои документы\Downloads\Новая папка\170px-Alte_Pinakothek-Saal_I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000108"/>
            <a:ext cx="2962297" cy="423369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215074" y="5572140"/>
            <a:ext cx="15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Saal</a:t>
            </a:r>
            <a:r>
              <a:rPr lang="en-US" dirty="0" smtClean="0"/>
              <a:t> IX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Die </a:t>
            </a:r>
            <a:r>
              <a:rPr lang="en-US" b="0" dirty="0" err="1" smtClean="0"/>
              <a:t>Sammlung</a:t>
            </a:r>
            <a:r>
              <a:rPr lang="en-US" b="0" dirty="0" smtClean="0"/>
              <a:t/>
            </a:r>
            <a:br>
              <a:rPr lang="en-US" b="0" dirty="0" smtClean="0"/>
            </a:br>
            <a:endParaRPr lang="ru-RU" dirty="0"/>
          </a:p>
        </p:txBody>
      </p:sp>
      <p:pic>
        <p:nvPicPr>
          <p:cNvPr id="6146" name="Picture 2" descr="C:\Documents and Settings\Admin\Мои документы\Downloads\Новая папка\170px-Diego_Velázquez_0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2786082" cy="352357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hlinkClick r:id="rId3" tooltip="Diego Velásquez"/>
              </a:rPr>
              <a:t>Diego Velásquez</a:t>
            </a:r>
            <a:r>
              <a:rPr lang="de-DE" dirty="0" smtClean="0"/>
              <a:t>: „Junger spanischer Edelmann“</a:t>
            </a:r>
            <a:endParaRPr lang="ru-RU" dirty="0"/>
          </a:p>
        </p:txBody>
      </p:sp>
      <p:pic>
        <p:nvPicPr>
          <p:cNvPr id="6147" name="Picture 3" descr="C:\Documents and Settings\Admin\Мои документы\Downloads\Новая папка\170px-Dürer_Oswolt_Kr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1285860"/>
            <a:ext cx="2725762" cy="35101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628" y="5715016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5" tooltip="Albrecht Dürer"/>
              </a:rPr>
              <a:t>Albrecht </a:t>
            </a:r>
            <a:r>
              <a:rPr lang="en-US" dirty="0" err="1" smtClean="0">
                <a:hlinkClick r:id="rId5" tooltip="Albrecht Dürer"/>
              </a:rPr>
              <a:t>Dürer</a:t>
            </a:r>
            <a:r>
              <a:rPr lang="en-US" dirty="0" smtClean="0"/>
              <a:t>: „</a:t>
            </a:r>
            <a:r>
              <a:rPr lang="en-US" dirty="0" err="1" smtClean="0"/>
              <a:t>Oswolt</a:t>
            </a:r>
            <a:r>
              <a:rPr lang="en-US" dirty="0" smtClean="0"/>
              <a:t> </a:t>
            </a:r>
            <a:r>
              <a:rPr lang="en-US" dirty="0" err="1" smtClean="0"/>
              <a:t>Krel</a:t>
            </a:r>
            <a:r>
              <a:rPr lang="en-US" dirty="0" smtClean="0"/>
              <a:t>“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\Мои документы\Downloads\Новая папка\170px-Peter_Paul_Rubens_1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863116"/>
            <a:ext cx="3143272" cy="410474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535782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>
                <a:hlinkClick r:id="rId3" tooltip="Peter Paul Rubens"/>
              </a:rPr>
              <a:t>Peter Paul Rubens</a:t>
            </a:r>
            <a:r>
              <a:rPr lang="de-DE" dirty="0" smtClean="0"/>
              <a:t>: „</a:t>
            </a:r>
            <a:r>
              <a:rPr lang="de-DE" u="sng" dirty="0" smtClean="0">
                <a:hlinkClick r:id="rId4" tooltip="Rubens und Isabella Brant in der Geißblattlaube"/>
              </a:rPr>
              <a:t>Rubens und Isabella Brant in der Geißblattlaube</a:t>
            </a:r>
            <a:r>
              <a:rPr lang="de-DE" dirty="0" smtClean="0"/>
              <a:t>“, </a:t>
            </a:r>
            <a:r>
              <a:rPr lang="de-DE" dirty="0" smtClean="0">
                <a:hlinkClick r:id="rId5" tooltip="Selbstporträt"/>
              </a:rPr>
              <a:t>Selbstporträt</a:t>
            </a:r>
            <a:r>
              <a:rPr lang="de-DE" dirty="0" smtClean="0"/>
              <a:t>, um 1609</a:t>
            </a:r>
            <a:endParaRPr lang="ru-RU" dirty="0"/>
          </a:p>
        </p:txBody>
      </p:sp>
      <p:pic>
        <p:nvPicPr>
          <p:cNvPr id="7171" name="Picture 3" descr="C:\Documents and Settings\Admin\Мои документы\Downloads\Новая папка\170px-Tizian_06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717318"/>
            <a:ext cx="2571768" cy="44325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57818" y="5715016"/>
            <a:ext cx="2688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hlinkClick r:id="rId7" tooltip="Tizian"/>
              </a:rPr>
              <a:t>Tizian</a:t>
            </a:r>
            <a:r>
              <a:rPr lang="en-US" dirty="0" smtClean="0"/>
              <a:t>: „Kaiser </a:t>
            </a:r>
            <a:r>
              <a:rPr lang="en-US" u="sng" dirty="0" smtClean="0">
                <a:hlinkClick r:id="rId8" tooltip="Karl V. (HRR)"/>
              </a:rPr>
              <a:t>Karl V.</a:t>
            </a:r>
            <a:r>
              <a:rPr lang="en-US" dirty="0" smtClean="0"/>
              <a:t>“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204</Words>
  <Application>Microsoft Office PowerPoint</Application>
  <PresentationFormat>Экран (4:3)</PresentationFormat>
  <Paragraphs>32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Alte Pinakothek </vt:lpstr>
      <vt:lpstr>Слайд 2</vt:lpstr>
      <vt:lpstr>Слайд 3</vt:lpstr>
      <vt:lpstr>Слайд 4</vt:lpstr>
      <vt:lpstr>Слайд 5</vt:lpstr>
      <vt:lpstr>Klenze-Portal</vt:lpstr>
      <vt:lpstr>Слайд 7</vt:lpstr>
      <vt:lpstr>Die Sammlung </vt:lpstr>
      <vt:lpstr>Слайд 9</vt:lpstr>
      <vt:lpstr>Dirk Bouts, Christus und die Sünderin im Hause des Simon fariseya bis 1450</vt:lpstr>
      <vt:lpstr>Слайд 11</vt:lpstr>
      <vt:lpstr>Mitglieder der Niederlande</vt:lpstr>
      <vt:lpstr>Meisters in Deutschland</vt:lpstr>
      <vt:lpstr>Mitglieder Italien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 Pinakothek </dc:title>
  <cp:lastModifiedBy>Admin</cp:lastModifiedBy>
  <cp:revision>12</cp:revision>
  <dcterms:modified xsi:type="dcterms:W3CDTF">2014-01-22T19:27:44Z</dcterms:modified>
</cp:coreProperties>
</file>