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36463" autoAdjust="0"/>
  </p:normalViewPr>
  <p:slideViewPr>
    <p:cSldViewPr>
      <p:cViewPr varScale="1">
        <p:scale>
          <a:sx n="88" d="100"/>
          <a:sy n="88" d="100"/>
        </p:scale>
        <p:origin x="-96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65191-6470-4A00-A7C0-9C0185909629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8591A-70FA-452F-BF0D-97EED4DFB63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wipe dir="d"/>
    <p:sndAc>
      <p:stSnd>
        <p:snd r:embed="rId1" name="applaus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65191-6470-4A00-A7C0-9C0185909629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8591A-70FA-452F-BF0D-97EED4DFB6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d"/>
    <p:sndAc>
      <p:stSnd>
        <p:snd r:embed="rId1" name="applaus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65191-6470-4A00-A7C0-9C0185909629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8591A-70FA-452F-BF0D-97EED4DFB6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d"/>
    <p:sndAc>
      <p:stSnd>
        <p:snd r:embed="rId1" name="applaus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65191-6470-4A00-A7C0-9C0185909629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8591A-70FA-452F-BF0D-97EED4DFB6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d"/>
    <p:sndAc>
      <p:stSnd>
        <p:snd r:embed="rId1" name="applaus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65191-6470-4A00-A7C0-9C0185909629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808591A-70FA-452F-BF0D-97EED4DFB63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  <p:sndAc>
      <p:stSnd>
        <p:snd r:embed="rId1" name="applaus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65191-6470-4A00-A7C0-9C0185909629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8591A-70FA-452F-BF0D-97EED4DFB6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d"/>
    <p:sndAc>
      <p:stSnd>
        <p:snd r:embed="rId1" name="applaus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65191-6470-4A00-A7C0-9C0185909629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8591A-70FA-452F-BF0D-97EED4DFB6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d"/>
    <p:sndAc>
      <p:stSnd>
        <p:snd r:embed="rId1" name="applaus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65191-6470-4A00-A7C0-9C0185909629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8591A-70FA-452F-BF0D-97EED4DFB6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d"/>
    <p:sndAc>
      <p:stSnd>
        <p:snd r:embed="rId1" name="applaus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65191-6470-4A00-A7C0-9C0185909629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8591A-70FA-452F-BF0D-97EED4DFB6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d"/>
    <p:sndAc>
      <p:stSnd>
        <p:snd r:embed="rId1" name="applaus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65191-6470-4A00-A7C0-9C0185909629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8591A-70FA-452F-BF0D-97EED4DFB6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d"/>
    <p:sndAc>
      <p:stSnd>
        <p:snd r:embed="rId1" name="applaus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65191-6470-4A00-A7C0-9C0185909629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8591A-70FA-452F-BF0D-97EED4DFB6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d"/>
    <p:sndAc>
      <p:stSnd>
        <p:snd r:embed="rId1" name="applause.wav" builtIn="1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D765191-6470-4A00-A7C0-9C0185909629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808591A-70FA-452F-BF0D-97EED4DFB63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wipe dir="d"/>
    <p:sndAc>
      <p:stSnd>
        <p:snd r:embed="rId13" name="applause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ru-RU" dirty="0" smtClean="0">
                <a:solidFill>
                  <a:prstClr val="white"/>
                </a:solidFill>
              </a:rPr>
              <a:t/>
            </a:r>
            <a:br>
              <a:rPr lang="ru-RU" dirty="0" smtClean="0">
                <a:solidFill>
                  <a:prstClr val="white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72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Meine</a:t>
            </a:r>
            <a:r>
              <a:rPr lang="en-US" sz="7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72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Lieblingsband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wipe dir="d"/>
    <p:sndAc>
      <p:stSnd>
        <p:snd r:embed="rId2" name="explode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User\Рабочий стол\Linkin+Park+LP+pn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571605" y="-2786106"/>
          <a:ext cx="651661" cy="2450854"/>
        </p:xfrm>
        <a:graphic>
          <a:graphicData uri="http://schemas.openxmlformats.org/drawingml/2006/table">
            <a:tbl>
              <a:tblPr/>
              <a:tblGrid>
                <a:gridCol w="208280"/>
                <a:gridCol w="208280"/>
                <a:gridCol w="235101"/>
              </a:tblGrid>
              <a:tr h="1775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7376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1770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4196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2983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7376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572396" y="-2500354"/>
          <a:ext cx="584202" cy="2153916"/>
        </p:xfrm>
        <a:graphic>
          <a:graphicData uri="http://schemas.openxmlformats.org/drawingml/2006/table">
            <a:tbl>
              <a:tblPr/>
              <a:tblGrid>
                <a:gridCol w="194734"/>
                <a:gridCol w="194734"/>
                <a:gridCol w="194734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4667" marR="84667" marT="42333" marB="4233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4667" marR="84667" marT="42333" marB="4233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4667" marR="84667" marT="42333" marB="4233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4667" marR="84667" marT="42333" marB="4233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4667" marR="84667" marT="42333" marB="4233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4667" marR="84667" marT="42333" marB="4233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4667" marR="84667" marT="42333" marB="4233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4667" marR="84667" marT="42333" marB="4233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4667" marR="84667" marT="42333" marB="4233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4667" marR="84667" marT="42333" marB="4233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4667" marR="84667" marT="42333" marB="4233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4667" marR="84667" marT="42333" marB="4233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4667" marR="84667" marT="42333" marB="4233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4667" marR="84667" marT="42333" marB="4233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4667" marR="84667" marT="42333" marB="4233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4667" marR="84667" marT="42333" marB="4233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4667" marR="84667" marT="42333" marB="4233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4667" marR="84667" marT="42333" marB="4233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wipe dir="d"/>
    <p:sndAc>
      <p:stSnd>
        <p:snd r:embed="rId2" name="voltage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Documents and Settings\User\Рабочий стол\Linkin+Park+normal_Book_FTI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  <p:sndAc>
      <p:stSnd>
        <p:snd r:embed="rId2" name="cashreg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Linkin+Park+Untitled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Meine</a:t>
            </a:r>
            <a:r>
              <a:rPr lang="en-US" dirty="0" smtClean="0"/>
              <a:t> </a:t>
            </a:r>
            <a:r>
              <a:rPr lang="en-US" dirty="0" err="1" smtClean="0"/>
              <a:t>Libliengsband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LINKIN PARK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fade thruBlk="1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User\Рабочий стол\Linkin+Par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8000" dirty="0" smtClean="0">
                <a:solidFill>
                  <a:srgbClr val="C00000"/>
                </a:solidFill>
              </a:rPr>
              <a:t>     </a:t>
            </a:r>
            <a:r>
              <a:rPr lang="en-US" sz="8000" dirty="0" err="1" smtClean="0">
                <a:solidFill>
                  <a:srgbClr val="C00000"/>
                </a:solidFill>
              </a:rPr>
              <a:t>Sie</a:t>
            </a:r>
            <a:r>
              <a:rPr lang="en-US" sz="8000" dirty="0" smtClean="0">
                <a:solidFill>
                  <a:srgbClr val="C00000"/>
                </a:solidFill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</a:rPr>
              <a:t>singen</a:t>
            </a:r>
            <a:r>
              <a:rPr lang="en-US" sz="8000" dirty="0" smtClean="0">
                <a:solidFill>
                  <a:srgbClr val="C00000"/>
                </a:solidFill>
              </a:rPr>
              <a:t>                                                                         </a:t>
            </a:r>
            <a:r>
              <a:rPr lang="en-US" sz="8000" dirty="0" smtClean="0"/>
              <a:t>  </a:t>
            </a:r>
          </a:p>
          <a:p>
            <a:endParaRPr lang="en-US" dirty="0" smtClean="0"/>
          </a:p>
          <a:p>
            <a:endParaRPr lang="en-US" sz="6000" dirty="0" smtClean="0"/>
          </a:p>
          <a:p>
            <a:r>
              <a:rPr lang="en-US" sz="6000" dirty="0" smtClean="0"/>
              <a:t> </a:t>
            </a:r>
            <a:r>
              <a:rPr lang="en-US" sz="6000" dirty="0" smtClean="0"/>
              <a:t>      </a:t>
            </a:r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</a:rPr>
              <a:t>ROCK  MUSIK </a:t>
            </a:r>
            <a:endParaRPr lang="ru-RU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strips dir="rd"/>
    <p:sndAc>
      <p:stSnd>
        <p:snd r:embed="rId2" name="push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User\Рабочий стол\Linkin+Park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rgbClr val="00B0F0"/>
                </a:solidFill>
              </a:rPr>
              <a:t>Delson</a:t>
            </a:r>
            <a:r>
              <a:rPr lang="de-DE" dirty="0" smtClean="0">
                <a:solidFill>
                  <a:srgbClr val="00B0F0"/>
                </a:solidFill>
              </a:rPr>
              <a:t> und </a:t>
            </a:r>
            <a:r>
              <a:rPr lang="de-DE" dirty="0" err="1" smtClean="0">
                <a:solidFill>
                  <a:srgbClr val="00B0F0"/>
                </a:solidFill>
              </a:rPr>
              <a:t>Shinoda</a:t>
            </a:r>
            <a:r>
              <a:rPr lang="de-DE" dirty="0" smtClean="0">
                <a:solidFill>
                  <a:srgbClr val="00B0F0"/>
                </a:solidFill>
              </a:rPr>
              <a:t>, Schulfreunde, machte den ersten Musik für </a:t>
            </a:r>
            <a:r>
              <a:rPr lang="de-DE" dirty="0" err="1" smtClean="0">
                <a:solidFill>
                  <a:srgbClr val="00B0F0"/>
                </a:solidFill>
              </a:rPr>
              <a:t>Xero</a:t>
            </a:r>
            <a:r>
              <a:rPr lang="de-DE" dirty="0" smtClean="0">
                <a:solidFill>
                  <a:srgbClr val="00B0F0"/>
                </a:solidFill>
              </a:rPr>
              <a:t> 1996. Bis die ersten </a:t>
            </a:r>
            <a:r>
              <a:rPr lang="de-DE" dirty="0" err="1" smtClean="0">
                <a:solidFill>
                  <a:srgbClr val="00B0F0"/>
                </a:solidFill>
              </a:rPr>
              <a:t>Bennington</a:t>
            </a:r>
            <a:r>
              <a:rPr lang="de-DE" dirty="0" smtClean="0">
                <a:solidFill>
                  <a:srgbClr val="00B0F0"/>
                </a:solidFill>
              </a:rPr>
              <a:t> ersetzt Sänger Mark </a:t>
            </a:r>
            <a:r>
              <a:rPr lang="de-DE" dirty="0" err="1" smtClean="0">
                <a:solidFill>
                  <a:srgbClr val="00B0F0"/>
                </a:solidFill>
              </a:rPr>
              <a:t>Wakefield</a:t>
            </a:r>
            <a:r>
              <a:rPr lang="de-DE" dirty="0" smtClean="0">
                <a:solidFill>
                  <a:srgbClr val="00B0F0"/>
                </a:solidFill>
              </a:rPr>
              <a:t>, und </a:t>
            </a:r>
            <a:r>
              <a:rPr lang="de-DE" dirty="0" err="1" smtClean="0">
                <a:solidFill>
                  <a:srgbClr val="00B0F0"/>
                </a:solidFill>
              </a:rPr>
              <a:t>Xero</a:t>
            </a:r>
            <a:r>
              <a:rPr lang="de-DE" dirty="0" smtClean="0">
                <a:solidFill>
                  <a:srgbClr val="00B0F0"/>
                </a:solidFill>
              </a:rPr>
              <a:t> änderten ihren Namen in Hybrid </a:t>
            </a:r>
            <a:r>
              <a:rPr lang="de-DE" dirty="0" err="1" smtClean="0">
                <a:solidFill>
                  <a:srgbClr val="00B0F0"/>
                </a:solidFill>
              </a:rPr>
              <a:t>Theory</a:t>
            </a:r>
            <a:r>
              <a:rPr lang="de-DE" dirty="0" smtClean="0">
                <a:solidFill>
                  <a:srgbClr val="00B0F0"/>
                </a:solidFill>
              </a:rPr>
              <a:t>, </a:t>
            </a:r>
            <a:r>
              <a:rPr lang="de-DE" dirty="0" err="1" smtClean="0">
                <a:solidFill>
                  <a:srgbClr val="00B0F0"/>
                </a:solidFill>
              </a:rPr>
              <a:t>Shinoda</a:t>
            </a:r>
            <a:r>
              <a:rPr lang="de-DE" dirty="0" smtClean="0">
                <a:solidFill>
                  <a:srgbClr val="00B0F0"/>
                </a:solidFill>
              </a:rPr>
              <a:t>, ein klassisch ausgebildeter Pianist hat mit dem Programm Pro Tools, die auf die Veröffentlichung von einer Gruppe unabhängiger CD im Jahr 1999 führte </a:t>
            </a:r>
            <a:r>
              <a:rPr lang="de-DE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gearbeitet.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wipe dir="r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Рабочий стол\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Linkin</a:t>
            </a:r>
            <a:r>
              <a:rPr lang="de-DE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Park arbeitet nun mit der gleichen Energie und Logik. ( Sie hatten ihren Namen wieder zu ändern, wenn sich herausstellte, dass Warner </a:t>
            </a:r>
            <a:r>
              <a:rPr lang="de-DE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Bros</a:t>
            </a:r>
            <a:r>
              <a:rPr lang="de-DE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bereits ist, gibt es eine weitere Gruppe mit dem gleichen Namen ) . </a:t>
            </a:r>
            <a:r>
              <a:rPr lang="de-DE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Linkin</a:t>
            </a:r>
            <a:r>
              <a:rPr lang="de-DE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Park Reise auf zwei Tour-Busse , eine als mobiles Studio zu </a:t>
            </a:r>
            <a:r>
              <a:rPr lang="de-DE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iSeychas</a:t>
            </a:r>
            <a:r>
              <a:rPr lang="de-DE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Linkin</a:t>
            </a:r>
            <a:r>
              <a:rPr lang="de-DE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Park schreiben ausgestattet mit der gleichen Energie und Logik arbeiten . ( Sie hatten ihren Namen wieder zu ändern, wenn sich herausstellte, dass Warner </a:t>
            </a:r>
            <a:r>
              <a:rPr lang="de-DE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Bros</a:t>
            </a:r>
            <a:r>
              <a:rPr lang="de-DE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bereits ist, gibt es eine weitere Gruppe mit dem gleichen Namen ) . </a:t>
            </a:r>
            <a:r>
              <a:rPr lang="de-DE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Linkin</a:t>
            </a:r>
            <a:r>
              <a:rPr lang="de-DE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Park Reise auf zwei Tour-Busse , eine als mobiles Studio zu schreiben und Musik aufnehmen , die andere ausgestattet - nur für die Gruppe , dann ist es nicht gerne diesen Bereich . Alkohol , Rauchen, und Besucher sind streng verboten, Musik, die andere aufnehmen - nur für die Gruppe , dann ist es nicht gerne diesen Bereich . Alkohol , Rauchen, und die Gäste sind streng verboten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strips dir="rd"/>
    <p:sndAc>
      <p:stSnd>
        <p:snd r:embed="rId2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\Рабочий стол\33394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dirty="0" smtClean="0">
                <a:solidFill>
                  <a:srgbClr val="FFC000"/>
                </a:solidFill>
              </a:rPr>
              <a:t>Im Jahr 1999 landete die Gruppe einen Vertrag mit Warner </a:t>
            </a:r>
            <a:r>
              <a:rPr lang="de-DE" dirty="0" err="1" smtClean="0">
                <a:solidFill>
                  <a:srgbClr val="FFC000"/>
                </a:solidFill>
              </a:rPr>
              <a:t>Bros</a:t>
            </a:r>
            <a:r>
              <a:rPr lang="de-DE" dirty="0" smtClean="0">
                <a:solidFill>
                  <a:srgbClr val="FFC000"/>
                </a:solidFill>
              </a:rPr>
              <a:t>. Rekorde . Im folgenden Jahr veröffentlichte die Band ihr Debütalbum Hybrid </a:t>
            </a:r>
            <a:r>
              <a:rPr lang="de-DE" dirty="0" err="1" smtClean="0">
                <a:solidFill>
                  <a:srgbClr val="FFC000"/>
                </a:solidFill>
              </a:rPr>
              <a:t>Theory</a:t>
            </a:r>
            <a:r>
              <a:rPr lang="de-DE" dirty="0" smtClean="0">
                <a:solidFill>
                  <a:srgbClr val="FFC000"/>
                </a:solidFill>
              </a:rPr>
              <a:t> , die Material </a:t>
            </a:r>
            <a:r>
              <a:rPr lang="de-DE" dirty="0" err="1" smtClean="0">
                <a:solidFill>
                  <a:srgbClr val="FFC000"/>
                </a:solidFill>
              </a:rPr>
              <a:t>kopivshiysya</a:t>
            </a:r>
            <a:r>
              <a:rPr lang="de-DE" dirty="0" smtClean="0">
                <a:solidFill>
                  <a:srgbClr val="FFC000"/>
                </a:solidFill>
              </a:rPr>
              <a:t> seit vielen Jahren enthalten sind, war der Produzent des Albums Don </a:t>
            </a:r>
            <a:r>
              <a:rPr lang="de-DE" dirty="0" err="1" smtClean="0">
                <a:solidFill>
                  <a:srgbClr val="FFC000"/>
                </a:solidFill>
              </a:rPr>
              <a:t>Gilmore</a:t>
            </a:r>
            <a:r>
              <a:rPr lang="de-DE" dirty="0" smtClean="0">
                <a:solidFill>
                  <a:srgbClr val="FFC000"/>
                </a:solidFill>
              </a:rPr>
              <a:t> . Album war ein Triumph für die Gruppe und hat über 24 Millionen Exemplare verkauft , und für den Song « </a:t>
            </a:r>
            <a:r>
              <a:rPr lang="de-DE" dirty="0" err="1" smtClean="0">
                <a:solidFill>
                  <a:srgbClr val="FFC000"/>
                </a:solidFill>
              </a:rPr>
              <a:t>Crawling</a:t>
            </a:r>
            <a:r>
              <a:rPr lang="de-DE" dirty="0" smtClean="0">
                <a:solidFill>
                  <a:srgbClr val="FFC000"/>
                </a:solidFill>
              </a:rPr>
              <a:t> » Gruppe erhielt den " </a:t>
            </a:r>
            <a:r>
              <a:rPr lang="de-DE" dirty="0" err="1" smtClean="0">
                <a:solidFill>
                  <a:srgbClr val="FFC000"/>
                </a:solidFill>
              </a:rPr>
              <a:t>Grammy</a:t>
            </a:r>
            <a:r>
              <a:rPr lang="de-DE" dirty="0" smtClean="0">
                <a:solidFill>
                  <a:srgbClr val="FFC000"/>
                </a:solidFill>
              </a:rPr>
              <a:t> Awards " in der Kategorie "Best Performance in einem </a:t>
            </a:r>
            <a:r>
              <a:rPr lang="de-DE" dirty="0" err="1" smtClean="0">
                <a:solidFill>
                  <a:srgbClr val="FFC000"/>
                </a:solidFill>
              </a:rPr>
              <a:t>Hard</a:t>
            </a:r>
            <a:r>
              <a:rPr lang="de-DE" dirty="0" smtClean="0">
                <a:solidFill>
                  <a:srgbClr val="FFC000"/>
                </a:solidFill>
              </a:rPr>
              <a:t> Rock. " Songs aus dem Album - « </a:t>
            </a:r>
            <a:r>
              <a:rPr lang="de-DE" dirty="0" err="1" smtClean="0">
                <a:solidFill>
                  <a:srgbClr val="FFC000"/>
                </a:solidFill>
              </a:rPr>
              <a:t>Crawling</a:t>
            </a:r>
            <a:r>
              <a:rPr lang="de-DE" dirty="0" smtClean="0">
                <a:solidFill>
                  <a:srgbClr val="FFC000"/>
                </a:solidFill>
              </a:rPr>
              <a:t> » , « </a:t>
            </a:r>
            <a:r>
              <a:rPr lang="de-DE" dirty="0" err="1" smtClean="0">
                <a:solidFill>
                  <a:srgbClr val="FFC000"/>
                </a:solidFill>
              </a:rPr>
              <a:t>One</a:t>
            </a:r>
            <a:r>
              <a:rPr lang="de-DE" dirty="0" smtClean="0">
                <a:solidFill>
                  <a:srgbClr val="FFC000"/>
                </a:solidFill>
              </a:rPr>
              <a:t> </a:t>
            </a:r>
            <a:r>
              <a:rPr lang="de-DE" dirty="0" err="1" smtClean="0">
                <a:solidFill>
                  <a:srgbClr val="FFC000"/>
                </a:solidFill>
              </a:rPr>
              <a:t>Step</a:t>
            </a:r>
            <a:r>
              <a:rPr lang="de-DE" dirty="0" smtClean="0">
                <a:solidFill>
                  <a:srgbClr val="FFC000"/>
                </a:solidFill>
              </a:rPr>
              <a:t> </a:t>
            </a:r>
            <a:r>
              <a:rPr lang="de-DE" dirty="0" err="1" smtClean="0">
                <a:solidFill>
                  <a:srgbClr val="FFC000"/>
                </a:solidFill>
              </a:rPr>
              <a:t>Closer</a:t>
            </a:r>
            <a:r>
              <a:rPr lang="de-DE" dirty="0" smtClean="0">
                <a:solidFill>
                  <a:srgbClr val="FFC000"/>
                </a:solidFill>
              </a:rPr>
              <a:t> » und « In </a:t>
            </a:r>
            <a:r>
              <a:rPr lang="de-DE" dirty="0" err="1" smtClean="0">
                <a:solidFill>
                  <a:srgbClr val="FFC000"/>
                </a:solidFill>
              </a:rPr>
              <a:t>the</a:t>
            </a:r>
            <a:r>
              <a:rPr lang="de-DE" dirty="0" smtClean="0">
                <a:solidFill>
                  <a:srgbClr val="FFC000"/>
                </a:solidFill>
              </a:rPr>
              <a:t> End » - haben Erfolg in den Charts , und das Video « In </a:t>
            </a:r>
            <a:r>
              <a:rPr lang="de-DE" dirty="0" err="1" smtClean="0">
                <a:solidFill>
                  <a:srgbClr val="FFC000"/>
                </a:solidFill>
              </a:rPr>
              <a:t>the</a:t>
            </a:r>
            <a:r>
              <a:rPr lang="de-DE" dirty="0" smtClean="0">
                <a:solidFill>
                  <a:srgbClr val="FFC000"/>
                </a:solidFill>
              </a:rPr>
              <a:t> End » , auf MTV ausgestrahlt wurde , gewann die Auszeichnung für das beste Video des Jahres . Im Jahr 2000 hatte die Gruppe eine Tour durch die Vereinigten Staaten wiederholt durchgeführt mit berühmten Musikern und nahm an Festivals wie </a:t>
            </a:r>
            <a:r>
              <a:rPr lang="de-DE" dirty="0" err="1" smtClean="0">
                <a:solidFill>
                  <a:srgbClr val="FFC000"/>
                </a:solidFill>
              </a:rPr>
              <a:t>Ozzfest</a:t>
            </a:r>
            <a:r>
              <a:rPr lang="de-DE" dirty="0" smtClean="0">
                <a:solidFill>
                  <a:srgbClr val="FFC000"/>
                </a:solidFill>
              </a:rPr>
              <a:t> und Rock am Ring . Insgesamt für das Jahr spielte die Band 320 Konzerte und veröffentlichte DVD </a:t>
            </a:r>
            <a:r>
              <a:rPr lang="de-DE" dirty="0" err="1" smtClean="0">
                <a:solidFill>
                  <a:srgbClr val="FFC000"/>
                </a:solidFill>
              </a:rPr>
              <a:t>Frat</a:t>
            </a:r>
            <a:r>
              <a:rPr lang="de-DE" dirty="0" smtClean="0">
                <a:solidFill>
                  <a:srgbClr val="FFC000"/>
                </a:solidFill>
              </a:rPr>
              <a:t> Party am </a:t>
            </a:r>
            <a:r>
              <a:rPr lang="de-DE" dirty="0" err="1" smtClean="0">
                <a:solidFill>
                  <a:srgbClr val="FFC000"/>
                </a:solidFill>
              </a:rPr>
              <a:t>Pankake</a:t>
            </a:r>
            <a:r>
              <a:rPr lang="de-DE" dirty="0" smtClean="0">
                <a:solidFill>
                  <a:srgbClr val="FFC000"/>
                </a:solidFill>
              </a:rPr>
              <a:t> Festival. Im Jahr 2002 verzeichnete das Jahr ein </a:t>
            </a:r>
            <a:r>
              <a:rPr lang="de-DE" dirty="0" err="1" smtClean="0">
                <a:solidFill>
                  <a:srgbClr val="FFC000"/>
                </a:solidFill>
              </a:rPr>
              <a:t>Linkin</a:t>
            </a:r>
            <a:r>
              <a:rPr lang="de-DE" dirty="0" smtClean="0">
                <a:solidFill>
                  <a:srgbClr val="FFC000"/>
                </a:solidFill>
              </a:rPr>
              <a:t> Park Remix-Album Reanimation .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User\Рабочий стол\31115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 smtClean="0">
                <a:solidFill>
                  <a:schemeClr val="tx1">
                    <a:lumMod val="95000"/>
                  </a:schemeClr>
                </a:solidFill>
              </a:rPr>
              <a:t>Im Jahr 2003 veröffentlichten sie ihr zweites Album mit dem Titel </a:t>
            </a:r>
            <a:r>
              <a:rPr lang="de-DE" dirty="0" err="1" smtClean="0">
                <a:solidFill>
                  <a:schemeClr val="tx1">
                    <a:lumMod val="95000"/>
                  </a:schemeClr>
                </a:solidFill>
              </a:rPr>
              <a:t>Meteora</a:t>
            </a:r>
            <a:r>
              <a:rPr lang="de-DE" dirty="0" smtClean="0">
                <a:solidFill>
                  <a:schemeClr val="tx1">
                    <a:lumMod val="95000"/>
                  </a:schemeClr>
                </a:solidFill>
              </a:rPr>
              <a:t> , der die Billboard 200 geführt . Videos zu den Songs « </a:t>
            </a:r>
            <a:r>
              <a:rPr lang="de-DE" dirty="0" err="1" smtClean="0">
                <a:solidFill>
                  <a:schemeClr val="tx1">
                    <a:lumMod val="95000"/>
                  </a:schemeClr>
                </a:solidFill>
              </a:rPr>
              <a:t>Somewhere</a:t>
            </a:r>
            <a:r>
              <a:rPr lang="de-DE" dirty="0" smtClean="0">
                <a:solidFill>
                  <a:schemeClr val="tx1">
                    <a:lumMod val="95000"/>
                  </a:schemeClr>
                </a:solidFill>
              </a:rPr>
              <a:t> I </a:t>
            </a:r>
            <a:r>
              <a:rPr lang="de-DE" dirty="0" err="1" smtClean="0">
                <a:solidFill>
                  <a:schemeClr val="tx1">
                    <a:lumMod val="95000"/>
                  </a:schemeClr>
                </a:solidFill>
              </a:rPr>
              <a:t>Belong</a:t>
            </a:r>
            <a:r>
              <a:rPr lang="de-DE" dirty="0" smtClean="0">
                <a:solidFill>
                  <a:schemeClr val="tx1">
                    <a:lumMod val="95000"/>
                  </a:schemeClr>
                </a:solidFill>
              </a:rPr>
              <a:t> » , « </a:t>
            </a:r>
            <a:r>
              <a:rPr lang="de-DE" dirty="0" err="1" smtClean="0">
                <a:solidFill>
                  <a:schemeClr val="tx1">
                    <a:lumMod val="95000"/>
                  </a:schemeClr>
                </a:solidFill>
              </a:rPr>
              <a:t>Breaking</a:t>
            </a:r>
            <a:r>
              <a:rPr lang="de-DE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95000"/>
                  </a:schemeClr>
                </a:solidFill>
              </a:rPr>
              <a:t>the</a:t>
            </a:r>
            <a:r>
              <a:rPr lang="de-DE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95000"/>
                  </a:schemeClr>
                </a:solidFill>
              </a:rPr>
              <a:t>Habit</a:t>
            </a:r>
            <a:r>
              <a:rPr lang="de-DE" dirty="0" smtClean="0">
                <a:solidFill>
                  <a:schemeClr val="tx1">
                    <a:lumMod val="95000"/>
                  </a:schemeClr>
                </a:solidFill>
              </a:rPr>
              <a:t> » und « </a:t>
            </a:r>
            <a:r>
              <a:rPr lang="de-DE" dirty="0" err="1" smtClean="0">
                <a:solidFill>
                  <a:schemeClr val="tx1">
                    <a:lumMod val="95000"/>
                  </a:schemeClr>
                </a:solidFill>
              </a:rPr>
              <a:t>Numb</a:t>
            </a:r>
            <a:r>
              <a:rPr lang="de-DE" dirty="0" smtClean="0">
                <a:solidFill>
                  <a:schemeClr val="tx1">
                    <a:lumMod val="95000"/>
                  </a:schemeClr>
                </a:solidFill>
              </a:rPr>
              <a:t> » -Sendung auf MTV und den ersten Platz in den Charts. MTV Award für das beste Video ( « </a:t>
            </a:r>
            <a:r>
              <a:rPr lang="de-DE" dirty="0" err="1" smtClean="0">
                <a:solidFill>
                  <a:schemeClr val="tx1">
                    <a:lumMod val="95000"/>
                  </a:schemeClr>
                </a:solidFill>
              </a:rPr>
              <a:t>Somewhere</a:t>
            </a:r>
            <a:r>
              <a:rPr lang="de-DE" dirty="0" smtClean="0">
                <a:solidFill>
                  <a:schemeClr val="tx1">
                    <a:lumMod val="95000"/>
                  </a:schemeClr>
                </a:solidFill>
              </a:rPr>
              <a:t> I </a:t>
            </a:r>
            <a:r>
              <a:rPr lang="de-DE" dirty="0" err="1" smtClean="0">
                <a:solidFill>
                  <a:schemeClr val="tx1">
                    <a:lumMod val="95000"/>
                  </a:schemeClr>
                </a:solidFill>
              </a:rPr>
              <a:t>Belong</a:t>
            </a:r>
            <a:r>
              <a:rPr lang="de-DE" dirty="0" smtClean="0">
                <a:solidFill>
                  <a:schemeClr val="tx1">
                    <a:lumMod val="95000"/>
                  </a:schemeClr>
                </a:solidFill>
              </a:rPr>
              <a:t> » ) und die Radio Music Awards für den besten Song ( « </a:t>
            </a:r>
            <a:r>
              <a:rPr lang="de-DE" dirty="0" err="1" smtClean="0">
                <a:solidFill>
                  <a:schemeClr val="tx1">
                    <a:lumMod val="95000"/>
                  </a:schemeClr>
                </a:solidFill>
              </a:rPr>
              <a:t>Numb</a:t>
            </a:r>
            <a:r>
              <a:rPr lang="de-DE" dirty="0" smtClean="0">
                <a:solidFill>
                  <a:schemeClr val="tx1">
                    <a:lumMod val="95000"/>
                  </a:schemeClr>
                </a:solidFill>
              </a:rPr>
              <a:t> » ) : Das Album hat eine Reihe von Auszeichnungen erhalten. Auf dem Song « </a:t>
            </a:r>
            <a:r>
              <a:rPr lang="de-DE" dirty="0" err="1" smtClean="0">
                <a:solidFill>
                  <a:schemeClr val="tx1">
                    <a:lumMod val="95000"/>
                  </a:schemeClr>
                </a:solidFill>
              </a:rPr>
              <a:t>Numb</a:t>
            </a:r>
            <a:r>
              <a:rPr lang="de-DE" dirty="0" smtClean="0">
                <a:solidFill>
                  <a:schemeClr val="tx1">
                    <a:lumMod val="95000"/>
                  </a:schemeClr>
                </a:solidFill>
              </a:rPr>
              <a:t> » , « </a:t>
            </a:r>
            <a:r>
              <a:rPr lang="de-DE" dirty="0" err="1" smtClean="0">
                <a:solidFill>
                  <a:schemeClr val="tx1">
                    <a:lumMod val="95000"/>
                  </a:schemeClr>
                </a:solidFill>
              </a:rPr>
              <a:t>Faint</a:t>
            </a:r>
            <a:r>
              <a:rPr lang="de-DE" dirty="0" smtClean="0">
                <a:solidFill>
                  <a:schemeClr val="tx1">
                    <a:lumMod val="95000"/>
                  </a:schemeClr>
                </a:solidFill>
              </a:rPr>
              <a:t> » , « Scherenschnitt » , « Points </a:t>
            </a:r>
            <a:r>
              <a:rPr lang="de-DE" dirty="0" err="1" smtClean="0">
                <a:solidFill>
                  <a:schemeClr val="tx1">
                    <a:lumMod val="95000"/>
                  </a:schemeClr>
                </a:solidFill>
              </a:rPr>
              <a:t>of</a:t>
            </a:r>
            <a:r>
              <a:rPr lang="de-DE" dirty="0" smtClean="0">
                <a:solidFill>
                  <a:schemeClr val="tx1">
                    <a:lumMod val="95000"/>
                  </a:schemeClr>
                </a:solidFill>
              </a:rPr>
              <a:t> Authority » , « In </a:t>
            </a:r>
            <a:r>
              <a:rPr lang="de-DE" dirty="0" err="1" smtClean="0">
                <a:solidFill>
                  <a:schemeClr val="tx1">
                    <a:lumMod val="95000"/>
                  </a:schemeClr>
                </a:solidFill>
              </a:rPr>
              <a:t>the</a:t>
            </a:r>
            <a:r>
              <a:rPr lang="de-DE" dirty="0" smtClean="0">
                <a:solidFill>
                  <a:schemeClr val="tx1">
                    <a:lumMod val="95000"/>
                  </a:schemeClr>
                </a:solidFill>
              </a:rPr>
              <a:t> End » wurden « </a:t>
            </a:r>
            <a:r>
              <a:rPr lang="de-DE" dirty="0" err="1" smtClean="0">
                <a:solidFill>
                  <a:schemeClr val="tx1">
                    <a:lumMod val="95000"/>
                  </a:schemeClr>
                </a:solidFill>
              </a:rPr>
              <a:t>One</a:t>
            </a:r>
            <a:r>
              <a:rPr lang="de-DE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95000"/>
                  </a:schemeClr>
                </a:solidFill>
              </a:rPr>
              <a:t>Step</a:t>
            </a:r>
            <a:r>
              <a:rPr lang="de-DE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95000"/>
                  </a:schemeClr>
                </a:solidFill>
              </a:rPr>
              <a:t>Closer</a:t>
            </a:r>
            <a:r>
              <a:rPr lang="de-DE" dirty="0" smtClean="0">
                <a:solidFill>
                  <a:schemeClr val="tx1">
                    <a:lumMod val="95000"/>
                  </a:schemeClr>
                </a:solidFill>
              </a:rPr>
              <a:t> » ( aus dem Album Hybrid </a:t>
            </a:r>
            <a:r>
              <a:rPr lang="de-DE" dirty="0" err="1" smtClean="0">
                <a:solidFill>
                  <a:schemeClr val="tx1">
                    <a:lumMod val="95000"/>
                  </a:schemeClr>
                </a:solidFill>
              </a:rPr>
              <a:t>Theory</a:t>
            </a:r>
            <a:r>
              <a:rPr lang="de-DE" dirty="0" smtClean="0">
                <a:solidFill>
                  <a:schemeClr val="tx1">
                    <a:lumMod val="95000"/>
                  </a:schemeClr>
                </a:solidFill>
              </a:rPr>
              <a:t> ) und « Liegen bei Ihnen ab» Remixe mit Rapper Jay aufgezeichnet -Z . Nach der Veröffentlichung dieses Albums hat die Band ihre Popularität in der Welt vor der weltbesten Musik-Charts gestiegen. Die Single « </a:t>
            </a:r>
            <a:r>
              <a:rPr lang="de-DE" dirty="0" err="1" smtClean="0">
                <a:solidFill>
                  <a:schemeClr val="tx1">
                    <a:lumMod val="95000"/>
                  </a:schemeClr>
                </a:solidFill>
              </a:rPr>
              <a:t>Numb</a:t>
            </a:r>
            <a:r>
              <a:rPr lang="de-DE" dirty="0" smtClean="0">
                <a:solidFill>
                  <a:schemeClr val="tx1">
                    <a:lumMod val="95000"/>
                  </a:schemeClr>
                </a:solidFill>
              </a:rPr>
              <a:t> » wurde das bekannteste Lied </a:t>
            </a:r>
            <a:r>
              <a:rPr lang="de-DE" dirty="0" err="1" smtClean="0">
                <a:solidFill>
                  <a:schemeClr val="tx1">
                    <a:lumMod val="95000"/>
                  </a:schemeClr>
                </a:solidFill>
              </a:rPr>
              <a:t>Linkin</a:t>
            </a:r>
            <a:r>
              <a:rPr lang="de-DE" dirty="0" smtClean="0">
                <a:solidFill>
                  <a:schemeClr val="tx1">
                    <a:lumMod val="95000"/>
                  </a:schemeClr>
                </a:solidFill>
              </a:rPr>
              <a:t> Park ..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wheel spokes="3"/>
    <p:sndAc>
      <p:stSnd>
        <p:snd r:embed="rId2" name="whoosh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Documents and Settings\User\Рабочий стол\5070848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dirty="0" smtClean="0"/>
              <a:t>15. Mai 2007 veröffentlichte das Album </a:t>
            </a:r>
            <a:r>
              <a:rPr lang="de-DE" dirty="0" err="1" smtClean="0"/>
              <a:t>Minutes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Midnight , mit denen die Band hat sich von der alten Stil Hybrid bewegt und näher in Ton zu klassischen Rock . Deutlich sank die Zahl der Einsätze Rezitativ , wurde die Musik melodischer . Fans der Gruppe fand das Album ist mehrdeutig , schätzt reichten von begeistert bis extrem negativ. Sam Chester </a:t>
            </a:r>
            <a:r>
              <a:rPr lang="de-DE" dirty="0" err="1" smtClean="0"/>
              <a:t>Bennington</a:t>
            </a:r>
            <a:r>
              <a:rPr lang="de-DE" dirty="0" smtClean="0"/>
              <a:t> sagte in einem Interview , dass das Album </a:t>
            </a:r>
            <a:r>
              <a:rPr lang="de-DE" dirty="0" err="1" smtClean="0"/>
              <a:t>Meteora</a:t>
            </a:r>
            <a:r>
              <a:rPr lang="de-DE" dirty="0" smtClean="0"/>
              <a:t> Band gezwungen war, den Druck der Fans folgen , kopieren den Stil Debüt Hybrid </a:t>
            </a:r>
            <a:r>
              <a:rPr lang="de-DE" dirty="0" err="1" smtClean="0"/>
              <a:t>Theory</a:t>
            </a:r>
            <a:r>
              <a:rPr lang="de-DE" dirty="0" smtClean="0"/>
              <a:t> , aber jetzt, mit dem neuen Sound , fühlt sich </a:t>
            </a:r>
            <a:r>
              <a:rPr lang="de-DE" dirty="0" err="1" smtClean="0"/>
              <a:t>Linkin</a:t>
            </a:r>
            <a:r>
              <a:rPr lang="de-DE" dirty="0" smtClean="0"/>
              <a:t> Park « komfortabel. " 7. September 2008 wurde die Gruppe die MTV Video Music Awards in der Kategorie "Bestes Video in Felsen. " 25. November 2008 erschienene DVD Road </a:t>
            </a:r>
            <a:r>
              <a:rPr lang="de-DE" dirty="0" err="1" smtClean="0"/>
              <a:t>to</a:t>
            </a:r>
            <a:r>
              <a:rPr lang="de-DE" dirty="0" smtClean="0"/>
              <a:t> Revolution : Live </a:t>
            </a:r>
            <a:r>
              <a:rPr lang="de-DE" dirty="0" err="1" smtClean="0"/>
              <a:t>at</a:t>
            </a:r>
            <a:r>
              <a:rPr lang="de-DE" dirty="0" smtClean="0"/>
              <a:t> Milton Keynes, die eines der Konzerte im Rahmen der European Tour aufgezeichnet. Das Lied « Was ich getan habe » war der Titelsong des Films " Transformers" und das Lied « </a:t>
            </a:r>
            <a:r>
              <a:rPr lang="de-DE" dirty="0" err="1" smtClean="0"/>
              <a:t>Leave</a:t>
            </a:r>
            <a:r>
              <a:rPr lang="de-DE" dirty="0" smtClean="0"/>
              <a:t> Out All The Rest » klang in den </a:t>
            </a:r>
            <a:r>
              <a:rPr lang="de-DE" dirty="0" err="1" smtClean="0"/>
              <a:t>Credits</a:t>
            </a:r>
            <a:r>
              <a:rPr lang="de-DE" dirty="0" smtClean="0"/>
              <a:t> des Films "</a:t>
            </a:r>
            <a:r>
              <a:rPr lang="de-DE" dirty="0" err="1" smtClean="0"/>
              <a:t>Twilight</a:t>
            </a:r>
            <a:r>
              <a:rPr lang="de-DE" dirty="0" smtClean="0"/>
              <a:t> ".</a:t>
            </a:r>
            <a:endParaRPr lang="ru-RU" dirty="0"/>
          </a:p>
        </p:txBody>
      </p:sp>
    </p:spTree>
  </p:cSld>
  <p:clrMapOvr>
    <a:masterClrMapping/>
  </p:clrMapOvr>
  <p:transition>
    <p:split orient="vert"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User\Рабочий стол\3304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dirty="0" smtClean="0"/>
              <a:t>18. Mai 2009 veröffentlicht eine neue Single von </a:t>
            </a:r>
            <a:r>
              <a:rPr lang="de-DE" dirty="0" err="1" smtClean="0"/>
              <a:t>Linkin</a:t>
            </a:r>
            <a:r>
              <a:rPr lang="de-DE" dirty="0" smtClean="0"/>
              <a:t> Park genannten « New </a:t>
            </a:r>
            <a:r>
              <a:rPr lang="de-DE" dirty="0" err="1" smtClean="0"/>
              <a:t>Divide</a:t>
            </a:r>
            <a:r>
              <a:rPr lang="de-DE" dirty="0" smtClean="0"/>
              <a:t> » . , Die am 24. Juni veröffentlicht wurde : Die Strecke wurde speziell für den Film " Die Rache Transformers" geschrieben. Das Video zu « New </a:t>
            </a:r>
            <a:r>
              <a:rPr lang="de-DE" dirty="0" err="1" smtClean="0"/>
              <a:t>Divide</a:t>
            </a:r>
            <a:r>
              <a:rPr lang="de-DE" dirty="0" smtClean="0"/>
              <a:t> » </a:t>
            </a:r>
            <a:r>
              <a:rPr lang="de-DE" dirty="0" err="1" smtClean="0"/>
              <a:t>Linkin</a:t>
            </a:r>
            <a:r>
              <a:rPr lang="de-DE" dirty="0" smtClean="0"/>
              <a:t> Park am 13. Juni veröffentlicht. Auf </a:t>
            </a:r>
            <a:r>
              <a:rPr lang="de-DE" dirty="0" err="1" smtClean="0"/>
              <a:t>YouTube</a:t>
            </a:r>
            <a:r>
              <a:rPr lang="de-DE" dirty="0" smtClean="0"/>
              <a:t> erhielt der Clip mehr als 151 Millionen mal .</a:t>
            </a:r>
          </a:p>
          <a:p>
            <a:r>
              <a:rPr lang="de-DE" dirty="0" smtClean="0"/>
              <a:t>« New </a:t>
            </a:r>
            <a:r>
              <a:rPr lang="de-DE" dirty="0" err="1" smtClean="0"/>
              <a:t>Divide</a:t>
            </a:r>
            <a:r>
              <a:rPr lang="de-DE" dirty="0" smtClean="0"/>
              <a:t> » machte schnell eine Karriere im Radio, immer die dritte Single , in der gleichen Zeit , die in den Top </a:t>
            </a:r>
            <a:r>
              <a:rPr lang="de-DE" dirty="0" err="1" smtClean="0"/>
              <a:t>Ten</a:t>
            </a:r>
            <a:r>
              <a:rPr lang="de-DE" dirty="0" smtClean="0"/>
              <a:t> der Billboard Hot 100 und den Alternative Songs ( bis zu diesem Zeitpunkt war es möglich, nur zwei Songs zu machen sind - </a:t>
            </a:r>
            <a:r>
              <a:rPr lang="de-DE" dirty="0" err="1" smtClean="0"/>
              <a:t>Coldpl</a:t>
            </a:r>
            <a:r>
              <a:rPr lang="de-DE" dirty="0" err="1" smtClean="0"/>
              <a:t>e</a:t>
            </a:r>
            <a:r>
              <a:rPr lang="de-DE" dirty="0" smtClean="0"/>
              <a:t> auf der Billboard Hot 100 debütierte, sowie den besten Debüt-Single in den Alternative Charts für mehr als ein Jahr . </a:t>
            </a:r>
            <a:r>
              <a:rPr lang="de-DE" dirty="0" err="1" smtClean="0"/>
              <a:t>Linkin</a:t>
            </a:r>
            <a:r>
              <a:rPr lang="de-DE" dirty="0" smtClean="0"/>
              <a:t> Park ist eine von fünf Mannschaften drei Singles Debüt in den Top 10 Charts Alternative für alle ihre 20-jährigen Geschichte haben . Neben </a:t>
            </a:r>
            <a:r>
              <a:rPr lang="de-DE" dirty="0" err="1" smtClean="0"/>
              <a:t>Linkin</a:t>
            </a:r>
            <a:r>
              <a:rPr lang="de-DE" dirty="0" smtClean="0"/>
              <a:t> Park geschafft, U2 </a:t>
            </a:r>
            <a:r>
              <a:rPr lang="de-DE" dirty="0" err="1" smtClean="0"/>
              <a:t>ay</a:t>
            </a:r>
            <a:r>
              <a:rPr lang="de-DE" dirty="0" smtClean="0"/>
              <a:t> </a:t>
            </a:r>
            <a:r>
              <a:rPr lang="de-DE" dirty="0" smtClean="0"/>
              <a:t>« Speed ​​</a:t>
            </a:r>
            <a:r>
              <a:rPr lang="de-DE" dirty="0" err="1" smtClean="0"/>
              <a:t>of</a:t>
            </a:r>
            <a:r>
              <a:rPr lang="de-DE" dirty="0" smtClean="0"/>
              <a:t> Sound » und weiterer Titel « Was ich </a:t>
            </a:r>
            <a:r>
              <a:rPr lang="de-DE" dirty="0" err="1" smtClean="0"/>
              <a:t>ve</a:t>
            </a:r>
            <a:r>
              <a:rPr lang="de-DE" dirty="0" smtClean="0"/>
              <a:t> </a:t>
            </a:r>
            <a:r>
              <a:rPr lang="de-DE" dirty="0" err="1" smtClean="0"/>
              <a:t>Done</a:t>
            </a:r>
            <a:r>
              <a:rPr lang="de-DE" dirty="0" smtClean="0"/>
              <a:t> » ) . Darüber hinaus wurde « New </a:t>
            </a:r>
            <a:r>
              <a:rPr lang="de-DE" dirty="0" err="1" smtClean="0"/>
              <a:t>Divide</a:t>
            </a:r>
            <a:r>
              <a:rPr lang="de-DE" dirty="0" smtClean="0"/>
              <a:t> » das beste Team in der Karriere des Songs , </a:t>
            </a:r>
            <a:r>
              <a:rPr lang="de-DE" dirty="0" smtClean="0"/>
              <a:t>di, </a:t>
            </a:r>
            <a:r>
              <a:rPr lang="de-DE" dirty="0" smtClean="0"/>
              <a:t>REM, Pearl Jam zu tun ,</a:t>
            </a:r>
            <a:endParaRPr lang="ru-RU" dirty="0"/>
          </a:p>
        </p:txBody>
      </p:sp>
    </p:spTree>
  </p:cSld>
  <p:clrMapOvr>
    <a:masterClrMapping/>
  </p:clrMapOvr>
  <p:transition>
    <p:cover dir="ld"/>
    <p:sndAc>
      <p:stSnd>
        <p:snd r:embed="rId2" name="suction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113</TotalTime>
  <Words>966</Words>
  <Application>Microsoft Office PowerPoint</Application>
  <PresentationFormat>Экран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 </vt:lpstr>
      <vt:lpstr>Meine Libliengsband ist LINKIN PARK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User</dc:creator>
  <cp:lastModifiedBy>User</cp:lastModifiedBy>
  <cp:revision>12</cp:revision>
  <dcterms:created xsi:type="dcterms:W3CDTF">2013-10-20T17:03:41Z</dcterms:created>
  <dcterms:modified xsi:type="dcterms:W3CDTF">2013-10-20T18:57:33Z</dcterms:modified>
</cp:coreProperties>
</file>