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BD22533-E8D1-4246-962E-A349BCD7BD2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2C641C8-5E2C-454C-AD3B-72B7CCF90F4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9">
              <a:srgbClr val="272B41"/>
            </a:gs>
            <a:gs pos="12089">
              <a:srgbClr val="3D445A"/>
            </a:gs>
            <a:gs pos="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0427" y="620688"/>
            <a:ext cx="7315200" cy="2595025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Archangelsk" panose="02000000000000000000" pitchFamily="2" charset="0"/>
              </a:rPr>
              <a:t>Bayern</a:t>
            </a:r>
            <a:endParaRPr lang="ru-RU" sz="9600" dirty="0">
              <a:latin typeface="Archangelsk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140968"/>
            <a:ext cx="7315200" cy="1144632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49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3" y="476672"/>
            <a:ext cx="9075456" cy="6048077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" y="404664"/>
            <a:ext cx="9139764" cy="6308725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15416"/>
            <a:ext cx="7315200" cy="1154097"/>
          </a:xfrm>
        </p:spPr>
        <p:txBody>
          <a:bodyPr/>
          <a:lstStyle/>
          <a:p>
            <a:pPr algn="ctr"/>
            <a:r>
              <a:rPr lang="de-DE" dirty="0"/>
              <a:t>Nürnberg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5947"/>
            <a:ext cx="8748079" cy="5832053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859"/>
            <a:ext cx="8832187" cy="6624141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8" y="476672"/>
            <a:ext cx="8988872" cy="5997263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Seen, Berge, Walden und </a:t>
            </a:r>
            <a:r>
              <a:rPr lang="en-US" dirty="0" err="1" smtClean="0"/>
              <a:t>Flussen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991995" cy="5327997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7"/>
            <a:ext cx="9127776" cy="6845832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181824" cy="5451140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0" y="66174"/>
            <a:ext cx="9055768" cy="6791826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417567" cy="6286871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75906"/>
            <a:ext cx="5777141" cy="6782094"/>
          </a:xfrm>
        </p:spPr>
      </p:pic>
    </p:spTree>
    <p:extLst>
      <p:ext uri="{BB962C8B-B14F-4D97-AF65-F5344CB8AC3E}">
        <p14:creationId xmlns:p14="http://schemas.microsoft.com/office/powerpoint/2010/main" val="347930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525221" cy="6410966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73819" cy="3528392"/>
          </a:xfrm>
        </p:spPr>
      </p:pic>
    </p:spTree>
    <p:extLst>
      <p:ext uri="{BB962C8B-B14F-4D97-AF65-F5344CB8AC3E}">
        <p14:creationId xmlns:p14="http://schemas.microsoft.com/office/powerpoint/2010/main" val="98222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820845" cy="5976069"/>
          </a:xfrm>
        </p:spPr>
      </p:pic>
    </p:spTree>
    <p:extLst>
      <p:ext uri="{BB962C8B-B14F-4D97-AF65-F5344CB8AC3E}">
        <p14:creationId xmlns:p14="http://schemas.microsoft.com/office/powerpoint/2010/main" val="168313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9934" cy="38884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75" y="2377924"/>
            <a:ext cx="54483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4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19463"/>
            <a:ext cx="5845564" cy="35385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6159"/>
            <a:ext cx="5891808" cy="24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1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Augsburg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1885"/>
            <a:ext cx="8540002" cy="5696115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377025" cy="6243502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11584" cy="4620865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München</a:t>
            </a:r>
            <a:endParaRPr lang="en-US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977754" cy="5386580"/>
          </a:xfrm>
        </p:spPr>
      </p:pic>
    </p:spTree>
    <p:extLst>
      <p:ext uri="{BB962C8B-B14F-4D97-AF65-F5344CB8AC3E}">
        <p14:creationId xmlns:p14="http://schemas.microsoft.com/office/powerpoint/2010/main" val="3257217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42</TotalTime>
  <Words>10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Перспектива</vt:lpstr>
      <vt:lpstr>Bayern</vt:lpstr>
      <vt:lpstr>Презентация PowerPoint</vt:lpstr>
      <vt:lpstr>Презентация PowerPoint</vt:lpstr>
      <vt:lpstr>Презентация PowerPoint</vt:lpstr>
      <vt:lpstr>Презентация PowerPoint</vt:lpstr>
      <vt:lpstr>Augsburg</vt:lpstr>
      <vt:lpstr>Презентация PowerPoint</vt:lpstr>
      <vt:lpstr>Презентация PowerPoint</vt:lpstr>
      <vt:lpstr> München</vt:lpstr>
      <vt:lpstr>Презентация PowerPoint</vt:lpstr>
      <vt:lpstr>Презентация PowerPoint</vt:lpstr>
      <vt:lpstr>Nürnberg</vt:lpstr>
      <vt:lpstr>Презентация PowerPoint</vt:lpstr>
      <vt:lpstr>Презентация PowerPoint</vt:lpstr>
      <vt:lpstr>Seen, Berge, Walden und Flussen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Bayern</dc:title>
  <dc:creator>Admin</dc:creator>
  <cp:lastModifiedBy>Admin</cp:lastModifiedBy>
  <cp:revision>6</cp:revision>
  <dcterms:created xsi:type="dcterms:W3CDTF">2014-04-02T18:34:47Z</dcterms:created>
  <dcterms:modified xsi:type="dcterms:W3CDTF">2014-04-14T15:13:56Z</dcterms:modified>
</cp:coreProperties>
</file>