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E34A-4160-4FE9-BA2D-0C18BE7C11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756E-9D4F-4F8C-837A-1BE511E0C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liveradio-bw.de/wp-content/uploads/2013/03/Pressefoto_Kraftklub_2011-CMS-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43" y="0"/>
            <a:ext cx="10501417" cy="7001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Файл: Kraftklub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162549"/>
            <a:ext cx="7610475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ltwall.net/img/groups/kraftklub_16_12_2012_15_00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084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14887"/>
            <a:ext cx="9286908" cy="204311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       Der </a:t>
            </a:r>
            <a:r>
              <a:rPr lang="de-DE" dirty="0" smtClean="0"/>
              <a:t>Song </a:t>
            </a:r>
            <a:r>
              <a:rPr lang="de-DE" i="1" dirty="0" smtClean="0"/>
              <a:t>Eure Mädchen</a:t>
            </a:r>
            <a:r>
              <a:rPr lang="de-DE" dirty="0" smtClean="0"/>
              <a:t> ist auf dem Soundtrack des PC- und Konsolenspiels FIFA 13 zu hören. Er ist der einzige deutsche Titel im </a:t>
            </a:r>
            <a:r>
              <a:rPr lang="de-DE" dirty="0" smtClean="0"/>
              <a:t>Spiel.</a:t>
            </a:r>
            <a:r>
              <a:rPr lang="de-DE" baseline="30000" dirty="0" smtClean="0"/>
              <a:t> </a:t>
            </a:r>
            <a:r>
              <a:rPr lang="de-DE" dirty="0" smtClean="0"/>
              <a:t>Kraftklub </a:t>
            </a:r>
            <a:r>
              <a:rPr lang="de-DE" dirty="0" smtClean="0"/>
              <a:t>hat im Song </a:t>
            </a:r>
            <a:r>
              <a:rPr lang="de-DE" i="1" dirty="0" smtClean="0"/>
              <a:t>Ganz schön okay</a:t>
            </a:r>
            <a:r>
              <a:rPr lang="de-DE" dirty="0" smtClean="0"/>
              <a:t> auf dem Album </a:t>
            </a:r>
            <a:r>
              <a:rPr lang="de-DE" i="1" dirty="0" smtClean="0"/>
              <a:t>Hinterland </a:t>
            </a:r>
            <a:r>
              <a:rPr lang="de-DE" dirty="0" smtClean="0"/>
              <a:t>von</a:t>
            </a:r>
            <a:r>
              <a:rPr lang="de-DE" dirty="0" smtClean="0"/>
              <a:t> Casper einen Gastauftritt.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cs10847.vk.me/u12964619/150103700/x_72dcea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01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78592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     Kraftklub </a:t>
            </a:r>
            <a:r>
              <a:rPr lang="de-DE" dirty="0" smtClean="0"/>
              <a:t>engagiert sich für das Lesen- und </a:t>
            </a:r>
            <a:r>
              <a:rPr lang="de-DE" dirty="0" err="1" smtClean="0"/>
              <a:t>Schreibenlernen</a:t>
            </a:r>
            <a:r>
              <a:rPr lang="de-DE" dirty="0" smtClean="0"/>
              <a:t>. Im </a:t>
            </a:r>
            <a:r>
              <a:rPr lang="de-DE" dirty="0" smtClean="0"/>
              <a:t>Rahmen der Kampagne „</a:t>
            </a:r>
            <a:r>
              <a:rPr lang="de-DE" dirty="0" err="1" smtClean="0"/>
              <a:t>iCHANCE</a:t>
            </a:r>
            <a:r>
              <a:rPr lang="de-DE" dirty="0" smtClean="0"/>
              <a:t>“, die vom Bundesverband Alphabetisierung und Grundbildung durchgeführt wird, sprechen sich die Bandmitglieder gegen Analphabetismus aus und machen Betroffenen Mut.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tatic.universal-music-services.de/asset_new/274146/881/view/Kraftklub-Mit-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105305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50017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        Kraftklub </a:t>
            </a:r>
            <a:r>
              <a:rPr lang="de-DE" dirty="0"/>
              <a:t>ist eine fünfköpfige Musikgruppe aus Chemnitz, die Rock mit deutschsprachigem Sprechgesang </a:t>
            </a:r>
            <a:r>
              <a:rPr lang="de-DE" dirty="0" smtClean="0"/>
              <a:t>verbindet. Die </a:t>
            </a:r>
            <a:r>
              <a:rPr lang="de-DE" dirty="0"/>
              <a:t>Musik wird meist als eine Mischung aus Indie, Punkrock und Rap bezeichnet</a:t>
            </a:r>
            <a:r>
              <a:rPr lang="de-DE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cs303510.vk.me/v303510062/5523/kD7b6q9Qg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3294" y="0"/>
            <a:ext cx="1029729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0"/>
            <a:ext cx="4929222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t">
              <a:buNone/>
            </a:pPr>
            <a:r>
              <a:rPr lang="de-DE" sz="2800" b="1" i="1" dirty="0" smtClean="0"/>
              <a:t>Leadgesang</a:t>
            </a:r>
            <a:r>
              <a:rPr lang="de-DE" sz="2800" b="1" dirty="0"/>
              <a:t> </a:t>
            </a:r>
            <a:r>
              <a:rPr lang="de-DE" sz="2800" b="1" dirty="0" smtClean="0"/>
              <a:t>   </a:t>
            </a:r>
            <a:r>
              <a:rPr lang="de-DE" sz="2800" dirty="0" smtClean="0"/>
              <a:t>Felix Brummer (Felix Kummer)</a:t>
            </a:r>
          </a:p>
          <a:p>
            <a:pPr fontAlgn="t">
              <a:buNone/>
            </a:pPr>
            <a:endParaRPr lang="de-DE" sz="2800" dirty="0" smtClean="0"/>
          </a:p>
          <a:p>
            <a:pPr fontAlgn="t">
              <a:buNone/>
            </a:pPr>
            <a:r>
              <a:rPr lang="de-DE" sz="2800" b="1" i="1" dirty="0" smtClean="0"/>
              <a:t>Rhythmusgitarre, Gesang    </a:t>
            </a:r>
            <a:r>
              <a:rPr lang="de-DE" sz="2800" dirty="0" smtClean="0"/>
              <a:t>Karl Schumann</a:t>
            </a:r>
          </a:p>
          <a:p>
            <a:pPr fontAlgn="t">
              <a:buNone/>
            </a:pPr>
            <a:endParaRPr lang="de-DE" sz="2800" dirty="0" smtClean="0"/>
          </a:p>
          <a:p>
            <a:pPr fontAlgn="t">
              <a:buNone/>
            </a:pPr>
            <a:r>
              <a:rPr lang="de-DE" sz="2800" b="1" i="1" dirty="0" smtClean="0"/>
              <a:t>E-Bass</a:t>
            </a:r>
            <a:r>
              <a:rPr lang="de-DE" sz="2800" i="1" dirty="0" smtClean="0"/>
              <a:t>    </a:t>
            </a:r>
            <a:r>
              <a:rPr lang="de-DE" sz="2800" dirty="0" smtClean="0"/>
              <a:t>Till Brummer (Till Kummer)</a:t>
            </a:r>
          </a:p>
          <a:p>
            <a:pPr fontAlgn="t">
              <a:buNone/>
            </a:pPr>
            <a:endParaRPr lang="de-DE" sz="2800" dirty="0" smtClean="0"/>
          </a:p>
          <a:p>
            <a:pPr fontAlgn="t">
              <a:buNone/>
            </a:pPr>
            <a:r>
              <a:rPr lang="de-DE" sz="2800" b="1" i="1" dirty="0" smtClean="0"/>
              <a:t>Leadgitarre, Keyboard</a:t>
            </a:r>
            <a:r>
              <a:rPr lang="de-DE" sz="2800" b="1" dirty="0" smtClean="0"/>
              <a:t>    </a:t>
            </a:r>
            <a:r>
              <a:rPr lang="de-DE" sz="2800" dirty="0" smtClean="0"/>
              <a:t>Steffen Israel (Steffen </a:t>
            </a:r>
            <a:r>
              <a:rPr lang="de-DE" sz="2800" dirty="0" err="1" smtClean="0"/>
              <a:t>Tidde</a:t>
            </a:r>
            <a:r>
              <a:rPr lang="de-DE" sz="2800" dirty="0" smtClean="0"/>
              <a:t>)</a:t>
            </a:r>
          </a:p>
          <a:p>
            <a:pPr fontAlgn="t">
              <a:buNone/>
            </a:pPr>
            <a:endParaRPr lang="de-DE" sz="2800" dirty="0" smtClean="0"/>
          </a:p>
          <a:p>
            <a:pPr fontAlgn="t">
              <a:buNone/>
            </a:pPr>
            <a:r>
              <a:rPr lang="de-DE" sz="2800" b="1" i="1" dirty="0" smtClean="0"/>
              <a:t>Schlagzeug</a:t>
            </a:r>
            <a:r>
              <a:rPr lang="de-DE" sz="2800" dirty="0"/>
              <a:t> </a:t>
            </a:r>
            <a:r>
              <a:rPr lang="de-DE" sz="2800" dirty="0" smtClean="0"/>
              <a:t>   Max </a:t>
            </a:r>
            <a:r>
              <a:rPr lang="de-DE" sz="2800" dirty="0" err="1" smtClean="0"/>
              <a:t>Marschk</a:t>
            </a:r>
            <a:endParaRPr lang="ru-RU" sz="2800" dirty="0"/>
          </a:p>
        </p:txBody>
      </p:sp>
      <p:pic>
        <p:nvPicPr>
          <p:cNvPr id="1026" name="Picture 2" descr="http://cs417322.vk.me/v417322619/731c/aLcetZnD-x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2022"/>
            <a:ext cx="1643074" cy="2462574"/>
          </a:xfrm>
          <a:prstGeom prst="rect">
            <a:avLst/>
          </a:prstGeom>
          <a:noFill/>
        </p:spPr>
      </p:pic>
      <p:pic>
        <p:nvPicPr>
          <p:cNvPr id="1032" name="Picture 8" descr="http://cs417322.vk.me/v417322619/732b/0iFXANptg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1715931" cy="2571768"/>
          </a:xfrm>
          <a:prstGeom prst="rect">
            <a:avLst/>
          </a:prstGeom>
          <a:noFill/>
        </p:spPr>
      </p:pic>
      <p:pic>
        <p:nvPicPr>
          <p:cNvPr id="1034" name="Picture 10" descr="http://cs417322.vk.me/v417322619/730d/iJ6XeA0CEK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34554">
            <a:off x="6560009" y="2235830"/>
            <a:ext cx="1785950" cy="2676710"/>
          </a:xfrm>
          <a:prstGeom prst="rect">
            <a:avLst/>
          </a:prstGeom>
          <a:noFill/>
        </p:spPr>
      </p:pic>
      <p:pic>
        <p:nvPicPr>
          <p:cNvPr id="1036" name="Picture 12" descr="http://cs417322.vk.me/v417322619/7315/GqaXRqZSwx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3688">
            <a:off x="7345522" y="109123"/>
            <a:ext cx="1623590" cy="2428892"/>
          </a:xfrm>
          <a:prstGeom prst="rect">
            <a:avLst/>
          </a:prstGeom>
          <a:noFill/>
        </p:spPr>
      </p:pic>
      <p:pic>
        <p:nvPicPr>
          <p:cNvPr id="1030" name="Picture 6" descr="http://de.yamaha.com/local/artist/images/00018164/0001816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0175">
            <a:off x="6859744" y="4789307"/>
            <a:ext cx="220965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10847.vk.me/u12964619/150103700/x_c31f7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1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643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       Seit </a:t>
            </a:r>
            <a:r>
              <a:rPr lang="de-DE" dirty="0" smtClean="0"/>
              <a:t>Ende Januar 2011 steht Kraftklub bei Universal </a:t>
            </a:r>
            <a:r>
              <a:rPr lang="de-DE" dirty="0" err="1" smtClean="0"/>
              <a:t>Domestic</a:t>
            </a:r>
            <a:r>
              <a:rPr lang="de-DE" dirty="0" smtClean="0"/>
              <a:t> Rock</a:t>
            </a:r>
            <a:r>
              <a:rPr lang="de-DE" dirty="0" smtClean="0"/>
              <a:t>/ </a:t>
            </a:r>
            <a:r>
              <a:rPr lang="de-DE" dirty="0" err="1" smtClean="0"/>
              <a:t>Vertigo</a:t>
            </a:r>
            <a:r>
              <a:rPr lang="de-DE" dirty="0" smtClean="0"/>
              <a:t> </a:t>
            </a:r>
            <a:r>
              <a:rPr lang="de-DE" dirty="0" smtClean="0"/>
              <a:t>unter </a:t>
            </a:r>
            <a:r>
              <a:rPr lang="de-DE" dirty="0" smtClean="0"/>
              <a:t>Vertrag.</a:t>
            </a:r>
            <a:r>
              <a:rPr lang="de-DE" baseline="30000" dirty="0" smtClean="0"/>
              <a:t> </a:t>
            </a:r>
            <a:r>
              <a:rPr lang="de-DE" dirty="0" smtClean="0"/>
              <a:t>Kraftklub </a:t>
            </a:r>
            <a:r>
              <a:rPr lang="de-DE" dirty="0" smtClean="0"/>
              <a:t>trat als Vorgruppe für die Beatsteaks, </a:t>
            </a:r>
            <a:r>
              <a:rPr lang="de-DE" dirty="0" err="1" smtClean="0"/>
              <a:t>FettesBrot</a:t>
            </a:r>
            <a:r>
              <a:rPr lang="de-DE" dirty="0" smtClean="0"/>
              <a:t>, Casper, Die Ärzte und Rammstein </a:t>
            </a:r>
            <a:r>
              <a:rPr lang="de-DE" dirty="0" smtClean="0"/>
              <a:t>auf.</a:t>
            </a:r>
            <a:r>
              <a:rPr lang="de-DE" baseline="30000" dirty="0" smtClean="0"/>
              <a:t> </a:t>
            </a:r>
            <a:r>
              <a:rPr lang="de-DE" dirty="0" smtClean="0"/>
              <a:t>Am </a:t>
            </a:r>
            <a:r>
              <a:rPr lang="de-DE" dirty="0" smtClean="0"/>
              <a:t>5. August 2011 veröffentlichte Kraftklub ihre erste Single </a:t>
            </a:r>
            <a:r>
              <a:rPr lang="de-DE" i="1" dirty="0" smtClean="0"/>
              <a:t>Zu jung</a:t>
            </a:r>
            <a:r>
              <a:rPr lang="de-DE" dirty="0" smtClean="0"/>
              <a:t> bei Universal</a:t>
            </a:r>
            <a:r>
              <a:rPr lang="de-DE" dirty="0" smtClean="0"/>
              <a:t>.</a:t>
            </a:r>
            <a:endParaRPr lang="de-DE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302412.vk.me/u12964619/150103700/x_f002f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60969"/>
            <a:ext cx="9144000" cy="169703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      Am </a:t>
            </a:r>
            <a:r>
              <a:rPr lang="de-DE" dirty="0" smtClean="0"/>
              <a:t>29. September 2011 trat Kraftklub mit dem Song </a:t>
            </a:r>
            <a:r>
              <a:rPr lang="de-DE" i="1" dirty="0" smtClean="0"/>
              <a:t>Ich will nicht nach Berlin</a:t>
            </a:r>
            <a:r>
              <a:rPr lang="de-DE" dirty="0" smtClean="0"/>
              <a:t> beim Bundesvision Song Contest 2011 für das BundeslandSachsen an und erreichte 89 Punkte und somit den 5. Platz. Die Single wurde am folgenden Tag veröffentlicht und stieg in den Media-</a:t>
            </a:r>
            <a:r>
              <a:rPr lang="de-DE" dirty="0" err="1" smtClean="0"/>
              <a:t>Control</a:t>
            </a:r>
            <a:r>
              <a:rPr lang="de-DE" dirty="0" smtClean="0"/>
              <a:t>-Charts auf Platz 45 ein.</a:t>
            </a:r>
            <a:r>
              <a:rPr lang="de-DE" baseline="30000" dirty="0" smtClean="0"/>
              <a:t> </a:t>
            </a:r>
            <a:endParaRPr lang="de-DE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universal-music-services.de/asset_new/267567/881/view/Kraftklub-Mit-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8358246" cy="5185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286116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     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</a:t>
            </a:r>
            <a:r>
              <a:rPr lang="de-DE" dirty="0" smtClean="0"/>
              <a:t>     Das Debütalbum</a:t>
            </a:r>
          </a:p>
          <a:p>
            <a:pPr>
              <a:buNone/>
            </a:pPr>
            <a:r>
              <a:rPr lang="de-DE" dirty="0" smtClean="0"/>
              <a:t> </a:t>
            </a:r>
            <a:r>
              <a:rPr lang="de-DE" dirty="0" smtClean="0"/>
              <a:t>   </a:t>
            </a:r>
            <a:r>
              <a:rPr lang="de-DE" dirty="0" smtClean="0"/>
              <a:t> </a:t>
            </a:r>
            <a:r>
              <a:rPr lang="de-DE" i="1" dirty="0" smtClean="0"/>
              <a:t>Mit K</a:t>
            </a:r>
            <a:r>
              <a:rPr lang="de-DE" dirty="0" smtClean="0"/>
              <a:t> erschien am 20. Januar 2012 und erreichte überraschend auf Anhieb Platz 1 der Media-</a:t>
            </a:r>
            <a:r>
              <a:rPr lang="de-DE" dirty="0" err="1" smtClean="0"/>
              <a:t>Control</a:t>
            </a:r>
            <a:r>
              <a:rPr lang="de-DE" dirty="0" smtClean="0"/>
              <a:t>-Album-Charts.</a:t>
            </a:r>
            <a:r>
              <a:rPr lang="de-DE" baseline="30000" dirty="0" smtClean="0"/>
              <a:t> </a:t>
            </a:r>
            <a:r>
              <a:rPr lang="de-DE" dirty="0" smtClean="0"/>
              <a:t>Obwohl die nächste Single </a:t>
            </a:r>
            <a:r>
              <a:rPr lang="de-DE" i="1" dirty="0" smtClean="0"/>
              <a:t>Songs für Liam</a:t>
            </a:r>
            <a:r>
              <a:rPr lang="de-DE" dirty="0" smtClean="0"/>
              <a:t> erst im April 2012 offiziell veröffentlicht wurde, erreichte sie am 23. März 2012 aufgrund starker Download-Verkäufe Platz 40 der deutschen Charts.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s10847.vk.me/u12964619/150103700/x_342d9b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5143504" cy="6858007"/>
          </a:xfrm>
          <a:prstGeom prst="rect">
            <a:avLst/>
          </a:prstGeom>
          <a:noFill/>
        </p:spPr>
      </p:pic>
      <p:pic>
        <p:nvPicPr>
          <p:cNvPr id="19458" name="Picture 2" descr="http://cs10847.vk.me/u12964619/150103700/x_342d9b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68580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29264"/>
            <a:ext cx="9358346" cy="142873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 smtClean="0"/>
              <a:t>      Zum</a:t>
            </a:r>
            <a:r>
              <a:rPr lang="de-DE" dirty="0" smtClean="0"/>
              <a:t> </a:t>
            </a:r>
            <a:r>
              <a:rPr lang="de-DE" dirty="0" err="1" smtClean="0"/>
              <a:t>Record</a:t>
            </a:r>
            <a:r>
              <a:rPr lang="de-DE" dirty="0" smtClean="0"/>
              <a:t> Store </a:t>
            </a:r>
            <a:r>
              <a:rPr lang="de-DE" dirty="0" smtClean="0"/>
              <a:t>Day 2012 </a:t>
            </a:r>
            <a:r>
              <a:rPr lang="de-DE" dirty="0" smtClean="0"/>
              <a:t>veröffentlichte Kraftklub den Song </a:t>
            </a:r>
            <a:r>
              <a:rPr lang="de-DE" i="1" dirty="0" smtClean="0"/>
              <a:t>Songs für Liam</a:t>
            </a:r>
            <a:r>
              <a:rPr lang="de-DE" dirty="0" smtClean="0"/>
              <a:t> in einer Version mit Casper als Vinyl-Single. Diese ist auf 700 Stück limitiert.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4439.vk.me/u12964619/150103700/x_4fd96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63236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14952"/>
            <a:ext cx="9144000" cy="154304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     Das </a:t>
            </a:r>
            <a:r>
              <a:rPr lang="de-DE" dirty="0" smtClean="0"/>
              <a:t>erste Konzert außerhalb Europas gab Kraftklub im Rahmen der „Con K“-Tour am 19. September 2012 im kolumbianischen Bogotá.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3.pictures.zimbio.com/gi/Kraftklub+1Live+Krone+2011+Awards+wl7jAETPM4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6096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32275"/>
            <a:ext cx="9286908" cy="26257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       Am </a:t>
            </a:r>
            <a:r>
              <a:rPr lang="de-DE" dirty="0" smtClean="0"/>
              <a:t>6. März 2013 gab die Gruppe bekannt, sich von der </a:t>
            </a:r>
            <a:r>
              <a:rPr lang="de-DE" dirty="0" err="1" smtClean="0"/>
              <a:t>Nominiertenliste</a:t>
            </a:r>
            <a:r>
              <a:rPr lang="de-DE" dirty="0" smtClean="0"/>
              <a:t> für den Echo in der Kategorie </a:t>
            </a:r>
            <a:r>
              <a:rPr lang="de-DE" i="1" dirty="0" smtClean="0"/>
              <a:t>Rock/Alternativ National</a:t>
            </a:r>
            <a:r>
              <a:rPr lang="de-DE" dirty="0" smtClean="0"/>
              <a:t> streichen zu lassen, da Kraftklub die Gruppe </a:t>
            </a:r>
            <a:r>
              <a:rPr lang="de-DE" dirty="0" err="1" smtClean="0"/>
              <a:t>Frei.Wild</a:t>
            </a:r>
            <a:r>
              <a:rPr lang="de-DE" dirty="0" smtClean="0"/>
              <a:t> als Konkurrent um die Auszeichnung in dieser Kategorie aufgrund deren angeblich rechtspopulistischen Hintergrunds ablehnt</a:t>
            </a:r>
            <a:r>
              <a:rPr lang="de-DE" dirty="0" smtClean="0"/>
              <a:t>.</a:t>
            </a:r>
            <a:r>
              <a:rPr lang="de-DE" dirty="0" smtClean="0"/>
              <a:t> Nachdem auch MIA. und Die Ärzte die Teilnahme zurückgezogen hatten, wurde </a:t>
            </a:r>
            <a:r>
              <a:rPr lang="de-DE" dirty="0" err="1" smtClean="0"/>
              <a:t>Frei.Wild</a:t>
            </a:r>
            <a:r>
              <a:rPr lang="de-DE" dirty="0" smtClean="0"/>
              <a:t> von der </a:t>
            </a:r>
            <a:r>
              <a:rPr lang="de-DE" dirty="0" err="1" smtClean="0"/>
              <a:t>Nominiertenliste</a:t>
            </a:r>
            <a:r>
              <a:rPr lang="de-DE" dirty="0" smtClean="0"/>
              <a:t> gestrichen, und Kraftklub erhielt den „Kritikerpreis National</a:t>
            </a:r>
            <a:r>
              <a:rPr lang="de-DE" dirty="0" smtClean="0"/>
              <a:t>“.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8</cp:revision>
  <dcterms:created xsi:type="dcterms:W3CDTF">2014-02-26T17:47:33Z</dcterms:created>
  <dcterms:modified xsi:type="dcterms:W3CDTF">2014-02-28T18:19:21Z</dcterms:modified>
</cp:coreProperties>
</file>