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xls" ContentType="application/vnd.ms-exce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1" r:id="rId6"/>
    <p:sldId id="269" r:id="rId7"/>
    <p:sldId id="264" r:id="rId8"/>
    <p:sldId id="271" r:id="rId9"/>
    <p:sldId id="273" r:id="rId10"/>
    <p:sldId id="268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34587" autoAdjust="0"/>
    <p:restoredTop sz="92529" autoAdjust="0"/>
  </p:normalViewPr>
  <p:slideViewPr>
    <p:cSldViewPr>
      <p:cViewPr varScale="1">
        <p:scale>
          <a:sx n="107" d="100"/>
          <a:sy n="107" d="100"/>
        </p:scale>
        <p:origin x="-173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2D44A9-9627-481B-9168-002303FF610F}" type="datetimeFigureOut">
              <a:rPr lang="ru-RU" smtClean="0"/>
              <a:pPr/>
              <a:t>07.02.2015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4684B6-347F-4F49-BCD4-E2181C32411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Прямоугольник 18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Прямоугольник 11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Прямая соединительная линия 6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Овал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5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A967D8-CF57-4959-80FB-B62BFB2F55A0}" type="datetimeFigureOut">
              <a:rPr lang="ru-RU"/>
              <a:pPr>
                <a:defRPr/>
              </a:pPr>
              <a:t>07.02.2015</a:t>
            </a:fld>
            <a:endParaRPr lang="ru-RU"/>
          </a:p>
        </p:txBody>
      </p:sp>
      <p:sp>
        <p:nvSpPr>
          <p:cNvPr id="16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 smtClean="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3110B6D6-6170-43BE-912B-CA811D9470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5DB273-6609-4FCD-A00E-50E00359FFEB}" type="datetimeFigureOut">
              <a:rPr lang="ru-RU"/>
              <a:pPr>
                <a:defRPr/>
              </a:pPr>
              <a:t>07.02.2015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874392-3737-40EE-9127-1764505C37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рямоугольник 10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Прямоугольник 11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0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137" y="3278188"/>
            <a:ext cx="6245225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Овал 13"/>
          <p:cNvSpPr/>
          <p:nvPr/>
        </p:nvSpPr>
        <p:spPr>
          <a:xfrm>
            <a:off x="6838950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Овал 14"/>
          <p:cNvSpPr/>
          <p:nvPr/>
        </p:nvSpPr>
        <p:spPr>
          <a:xfrm>
            <a:off x="6934200" y="3021013"/>
            <a:ext cx="420688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Номер слайда 5"/>
          <p:cNvSpPr>
            <a:spLocks noGrp="1"/>
          </p:cNvSpPr>
          <p:nvPr>
            <p:ph type="sldNum" sz="quarter" idx="10"/>
          </p:nvPr>
        </p:nvSpPr>
        <p:spPr>
          <a:xfrm>
            <a:off x="6915150" y="3009900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55F173-4EFA-4A4E-9B80-C84A193A1CB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4" name="Дата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CD83E8-C136-4501-B333-A400DC1E2E90}" type="datetimeFigureOut">
              <a:rPr lang="ru-RU"/>
              <a:pPr>
                <a:defRPr/>
              </a:pPr>
              <a:t>07.02.2015</a:t>
            </a:fld>
            <a:endParaRPr lang="ru-RU"/>
          </a:p>
        </p:txBody>
      </p:sp>
      <p:sp>
        <p:nvSpPr>
          <p:cNvPr id="15" name="Нижний колонтитул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C7807F-89CB-43AF-BB44-7DDAF6151D84}" type="datetimeFigureOut">
              <a:rPr lang="ru-RU"/>
              <a:pPr>
                <a:defRPr/>
              </a:pPr>
              <a:t>07.02.2015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2450" y="1027113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4385ED-BC82-42E0-9C11-39BBF286E3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2850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Прямоугольник 11"/>
          <p:cNvSpPr>
            <a:spLocks noChangeArrowheads="1"/>
          </p:cNvSpPr>
          <p:nvPr/>
        </p:nvSpPr>
        <p:spPr bwMode="auto">
          <a:xfrm>
            <a:off x="155575" y="142875"/>
            <a:ext cx="8832850" cy="2139950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Прямоугольник 12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2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Овал 9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Овал 10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" name="Дата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939A16-A116-4426-BFD2-2D109109CA93}" type="datetimeFigureOut">
              <a:rPr lang="ru-RU"/>
              <a:pPr>
                <a:defRPr/>
              </a:pPr>
              <a:t>07.02.2015</a:t>
            </a:fld>
            <a:endParaRPr lang="ru-RU"/>
          </a:p>
        </p:txBody>
      </p:sp>
      <p:sp>
        <p:nvSpPr>
          <p:cNvPr id="1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 smtClean="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BE4107C6-A805-49AF-9C83-01563C895D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2475" y="1576388"/>
            <a:ext cx="9525" cy="481806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10325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E3D6A6-27EF-446C-B572-1CD1CCE65D83}" type="datetimeFigureOut">
              <a:rPr lang="ru-RU"/>
              <a:pPr>
                <a:defRPr/>
              </a:pPr>
              <a:t>07.02.2015</a:t>
            </a:fld>
            <a:endParaRPr lang="ru-RU"/>
          </a:p>
        </p:txBody>
      </p:sp>
      <p:sp>
        <p:nvSpPr>
          <p:cNvPr id="7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A1BA80-27BD-4C7F-AAA5-6A2AC0A171E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825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Прямоугольник 10"/>
          <p:cNvSpPr/>
          <p:nvPr/>
        </p:nvSpPr>
        <p:spPr>
          <a:xfrm>
            <a:off x="152400" y="1371600"/>
            <a:ext cx="8832850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050" y="6391275"/>
            <a:ext cx="8832850" cy="31115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79525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5" name="Прямоугольник 17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6" name="Овал 24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Овал 26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8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4CBBD1-31E5-4D26-9AD7-43186917FE4B}" type="datetimeFigureOut">
              <a:rPr lang="ru-RU"/>
              <a:pPr>
                <a:defRPr/>
              </a:pPr>
              <a:t>07.02.2015</a:t>
            </a:fld>
            <a:endParaRPr lang="ru-RU"/>
          </a:p>
        </p:txBody>
      </p:sp>
      <p:sp>
        <p:nvSpPr>
          <p:cNvPr id="19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10325"/>
            <a:ext cx="3581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988"/>
            <a:ext cx="457200" cy="441325"/>
          </a:xfrm>
        </p:spPr>
        <p:txBody>
          <a:bodyPr/>
          <a:lstStyle>
            <a:lvl1pPr algn="ctr">
              <a:defRPr smtClean="0"/>
            </a:lvl1pPr>
          </a:lstStyle>
          <a:p>
            <a:pPr>
              <a:defRPr/>
            </a:pPr>
            <a:fld id="{4045D5D9-F714-4506-8DCF-8DA8B89402C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5F0170-DDDF-4453-A1E0-67C1FF04CDF6}" type="datetimeFigureOut">
              <a:rPr lang="ru-RU"/>
              <a:pPr>
                <a:defRPr/>
              </a:pPr>
              <a:t>07.02.2015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5B0AB1-C42E-4509-BB08-446F90ABEB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3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4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Прямоугольник 4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Прямоугольник 5"/>
          <p:cNvSpPr>
            <a:spLocks noChangeArrowheads="1"/>
          </p:cNvSpPr>
          <p:nvPr/>
        </p:nvSpPr>
        <p:spPr bwMode="auto">
          <a:xfrm>
            <a:off x="152400" y="15875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8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86FFC4-8139-400D-ABB7-E01363985959}" type="datetimeFigureOut">
              <a:rPr lang="ru-RU"/>
              <a:pPr>
                <a:defRPr/>
              </a:pPr>
              <a:t>07.02.2015</a:t>
            </a:fld>
            <a:endParaRPr lang="ru-RU"/>
          </a:p>
        </p:txBody>
      </p:sp>
      <p:sp>
        <p:nvSpPr>
          <p:cNvPr id="9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5"/>
          </a:xfrm>
        </p:spPr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44D5A23B-0EEE-41D7-AD82-F6D22FF9CB7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2850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9063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2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Овал 10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Прямоугольник 20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6" name="Номер слайда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 smtClean="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59CCA6C8-B5D0-4531-9B0B-BAF59B5FFC6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7" name="Дата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7CD444-3D30-419D-9BFA-4176DF309752}" type="datetimeFigureOut">
              <a:rPr lang="ru-RU"/>
              <a:pPr>
                <a:defRPr/>
              </a:pPr>
              <a:t>07.02.2015</a:t>
            </a:fld>
            <a:endParaRPr lang="ru-RU"/>
          </a:p>
        </p:txBody>
      </p:sp>
      <p:sp>
        <p:nvSpPr>
          <p:cNvPr id="18" name="Нижний колонтитул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382963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Прямоугольник 14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3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Овал 12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Прямоугольник 21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Номер слайда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B13D4E-F50D-463F-9885-9D261BD0AB5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7" name="Дата 4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314BC0-E292-4DE7-AB0C-4A72365A3F94}" type="datetimeFigureOut">
              <a:rPr lang="ru-RU"/>
              <a:pPr>
                <a:defRPr/>
              </a:pPr>
              <a:t>07.02.2015</a:t>
            </a:fld>
            <a:endParaRPr lang="ru-RU"/>
          </a:p>
        </p:txBody>
      </p:sp>
      <p:sp>
        <p:nvSpPr>
          <p:cNvPr id="18" name="Нижний колонтитул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9AF6090F-239D-4B72-9F95-12277616054A}" type="datetimeFigureOut">
              <a:rPr lang="ru-RU"/>
              <a:pPr>
                <a:defRPr/>
              </a:pPr>
              <a:t>07.02.2015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Овал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 smtClean="0">
                <a:solidFill>
                  <a:schemeClr val="accent3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BA9614B-7D57-4C7A-8BA8-4BFDB1521E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38" name="Заголовок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39" name="Текст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3300" kern="1200">
          <a:solidFill>
            <a:srgbClr val="7B9899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fontAlgn="base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fontAlgn="base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ct val="20000"/>
        </a:spcBef>
        <a:spcAft>
          <a:spcPct val="0"/>
        </a:spcAft>
        <a:buClr>
          <a:srgbClr val="8FB08C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7.jpeg"/><Relationship Id="rId5" Type="http://schemas.openxmlformats.org/officeDocument/2006/relationships/oleObject" Target="../embeddings/_____Microsoft_Office_Excel_97-20031.xls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Picture 2" descr="D:\Games\ury\іньеста\object_3.120454950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34" y="928670"/>
            <a:ext cx="8643966" cy="5929330"/>
          </a:xfrm>
        </p:spPr>
        <p:txBody>
          <a:bodyPr>
            <a:noAutofit/>
          </a:bodyPr>
          <a:lstStyle/>
          <a:p>
            <a:pPr algn="r" fontAlgn="auto">
              <a:spcAft>
                <a:spcPts val="0"/>
              </a:spcAft>
              <a:buFont typeface="Wingdings 2"/>
              <a:buNone/>
              <a:defRPr/>
            </a:pPr>
            <a:endParaRPr lang="en-US" sz="4000" dirty="0" smtClean="0">
              <a:solidFill>
                <a:schemeClr val="tx1">
                  <a:lumMod val="95000"/>
                  <a:lumOff val="5000"/>
                </a:schemeClr>
              </a:solidFill>
              <a:latin typeface="Comic Sans MS" pitchFamily="66" charset="0"/>
            </a:endParaRPr>
          </a:p>
          <a:p>
            <a:pPr algn="r" fontAlgn="auto">
              <a:spcAft>
                <a:spcPts val="0"/>
              </a:spcAft>
              <a:buFont typeface="Wingdings 2"/>
              <a:buNone/>
              <a:defRPr/>
            </a:pPr>
            <a:endParaRPr lang="en-US" sz="4000" dirty="0" smtClean="0">
              <a:solidFill>
                <a:schemeClr val="tx1">
                  <a:lumMod val="95000"/>
                  <a:lumOff val="5000"/>
                </a:schemeClr>
              </a:solidFill>
              <a:latin typeface="Comic Sans MS" pitchFamily="66" charset="0"/>
            </a:endParaRP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en-US" sz="4800" dirty="0" smtClean="0">
              <a:solidFill>
                <a:schemeClr val="accent2">
                  <a:lumMod val="20000"/>
                  <a:lumOff val="80000"/>
                </a:schemeClr>
              </a:solidFill>
              <a:latin typeface="Comic Sans MS" pitchFamily="66" charset="0"/>
            </a:endParaRP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en-US" sz="4800" b="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Comic Sans MS" pitchFamily="66" charset="0"/>
              </a:rPr>
              <a:t>M</a:t>
            </a:r>
            <a:r>
              <a:rPr lang="en-US" sz="4800" b="0" cap="none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Comic Sans MS" pitchFamily="66" charset="0"/>
              </a:rPr>
              <a:t>ein</a:t>
            </a:r>
            <a:r>
              <a:rPr lang="en-US" sz="4800" b="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Comic Sans MS" pitchFamily="66" charset="0"/>
              </a:rPr>
              <a:t> </a:t>
            </a:r>
            <a:r>
              <a:rPr lang="de-DE" sz="4800" b="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Comic Sans MS" pitchFamily="66" charset="0"/>
              </a:rPr>
              <a:t>V</a:t>
            </a:r>
            <a:r>
              <a:rPr lang="de-DE" sz="4800" b="0" cap="none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Comic Sans MS" pitchFamily="66" charset="0"/>
              </a:rPr>
              <a:t>orbild</a:t>
            </a:r>
            <a:r>
              <a:rPr lang="de-DE" sz="4800" b="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Comic Sans MS" pitchFamily="66" charset="0"/>
              </a:rPr>
              <a:t> </a:t>
            </a:r>
            <a:r>
              <a:rPr lang="de-DE" sz="4800" b="0" cap="none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Comic Sans MS" pitchFamily="66" charset="0"/>
              </a:rPr>
              <a:t>im </a:t>
            </a:r>
            <a:r>
              <a:rPr lang="de-DE" sz="4800" b="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Comic Sans MS" pitchFamily="66" charset="0"/>
              </a:rPr>
              <a:t>F</a:t>
            </a:r>
            <a:r>
              <a:rPr lang="de-DE" sz="4800" b="0" cap="none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Comic Sans MS" pitchFamily="66" charset="0"/>
              </a:rPr>
              <a:t>ußball</a:t>
            </a:r>
            <a:r>
              <a:rPr lang="en-US" sz="4800" cap="none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Comic Sans MS" pitchFamily="66" charset="0"/>
              </a:rPr>
              <a:t>- </a:t>
            </a:r>
            <a:r>
              <a:rPr lang="en-US" sz="4800" b="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Comic Sans MS" pitchFamily="66" charset="0"/>
              </a:rPr>
              <a:t>A</a:t>
            </a:r>
            <a:r>
              <a:rPr lang="en-US" sz="4800" b="0" cap="none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Comic Sans MS" pitchFamily="66" charset="0"/>
              </a:rPr>
              <a:t>ndres</a:t>
            </a:r>
            <a:r>
              <a:rPr lang="en-US" sz="4000" b="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Comic Sans MS" pitchFamily="66" charset="0"/>
              </a:rPr>
              <a:t>  </a:t>
            </a:r>
            <a:r>
              <a:rPr lang="de-DE" sz="4800" b="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Comic Sans MS" pitchFamily="66" charset="0"/>
              </a:rPr>
              <a:t>i</a:t>
            </a:r>
            <a:r>
              <a:rPr lang="de-DE" sz="4800" b="0" cap="none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Comic Sans MS" pitchFamily="66" charset="0"/>
              </a:rPr>
              <a:t>niesta</a:t>
            </a:r>
            <a:r>
              <a:rPr lang="de-DE" sz="80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 </a:t>
            </a:r>
            <a:r>
              <a:rPr lang="en-US" sz="80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                                </a:t>
            </a:r>
            <a:endParaRPr lang="uk-UA" sz="8000" b="0" dirty="0" smtClean="0">
              <a:solidFill>
                <a:schemeClr val="tx1">
                  <a:lumMod val="95000"/>
                  <a:lumOff val="5000"/>
                </a:schemeClr>
              </a:solidFill>
              <a:latin typeface="Comic Sans MS" pitchFamily="66" charset="0"/>
            </a:endParaRP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uk-UA" dirty="0" smtClean="0">
              <a:solidFill>
                <a:schemeClr val="tx1">
                  <a:lumMod val="95000"/>
                  <a:lumOff val="5000"/>
                </a:schemeClr>
              </a:solidFill>
              <a:latin typeface="Comic Sans MS" pitchFamily="66" charset="0"/>
            </a:endParaRPr>
          </a:p>
          <a:p>
            <a:pPr algn="r" fontAlgn="auto">
              <a:spcAft>
                <a:spcPts val="0"/>
              </a:spcAft>
              <a:defRPr/>
            </a:pPr>
            <a:endParaRPr lang="uk-UA" sz="2800" dirty="0" smtClean="0">
              <a:solidFill>
                <a:schemeClr val="bg1"/>
              </a:solidFill>
              <a:latin typeface="Comic Sans MS" pitchFamily="66" charset="0"/>
            </a:endParaRP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uk-UA" dirty="0" smtClean="0">
              <a:solidFill>
                <a:schemeClr val="tx1">
                  <a:lumMod val="95000"/>
                  <a:lumOff val="5000"/>
                </a:schemeClr>
              </a:solidFill>
              <a:latin typeface="Comic Sans MS" pitchFamily="66" charset="0"/>
            </a:endParaRP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uk-UA" dirty="0" smtClean="0">
              <a:solidFill>
                <a:schemeClr val="tx1">
                  <a:lumMod val="95000"/>
                  <a:lumOff val="5000"/>
                </a:schemeClr>
              </a:solidFill>
              <a:latin typeface="Comic Sans MS" pitchFamily="66" charset="0"/>
            </a:endParaRPr>
          </a:p>
          <a:p>
            <a:pPr algn="r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                 </a:t>
            </a:r>
            <a:endParaRPr lang="uk-UA" sz="2800" dirty="0" smtClean="0">
              <a:solidFill>
                <a:schemeClr val="tx1">
                  <a:lumMod val="95000"/>
                  <a:lumOff val="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0"/>
            <a:ext cx="7715250" cy="1928802"/>
          </a:xfrm>
        </p:spPr>
        <p:txBody>
          <a:bodyPr>
            <a:normAutofit fontScale="90000"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/>
            </a:r>
            <a:b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</a:b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/>
            </a:r>
            <a:b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</a:b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/>
            </a:r>
            <a:b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</a:b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/>
            </a:r>
            <a:b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</a:b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/>
            </a:r>
            <a:b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</a:b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/>
            </a:r>
            <a:b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</a:b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/>
            </a:r>
            <a:b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</a:b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/>
            </a:r>
            <a:b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</a:b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/>
            </a:r>
            <a:b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</a:b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/>
            </a:r>
            <a:b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</a:b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/>
            </a:r>
            <a:b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</a:br>
            <a:r>
              <a:rPr lang="de-DE" sz="4400" dirty="0" smtClean="0">
                <a:solidFill>
                  <a:schemeClr val="bg1"/>
                </a:solidFill>
                <a:latin typeface="Comic Sans MS" pitchFamily="66" charset="0"/>
              </a:rPr>
              <a:t>Projekt: Sport</a:t>
            </a:r>
            <a:r>
              <a:rPr lang="de-DE" sz="4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/>
            </a:r>
            <a:br>
              <a:rPr lang="de-DE" sz="4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</a:br>
            <a:r>
              <a:rPr lang="en-US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/>
            </a:r>
            <a:br>
              <a:rPr lang="en-US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</a:br>
            <a:r>
              <a:rPr lang="de-DE" sz="53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Comic Sans MS" pitchFamily="66" charset="0"/>
              </a:rPr>
              <a:t>Thema</a:t>
            </a:r>
            <a:r>
              <a:rPr lang="en-US" sz="53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Comic Sans MS" pitchFamily="66" charset="0"/>
              </a:rPr>
              <a:t> </a:t>
            </a:r>
            <a:r>
              <a:rPr lang="de-DE" sz="53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Comic Sans MS" pitchFamily="66" charset="0"/>
              </a:rPr>
              <a:t>der</a:t>
            </a:r>
            <a:r>
              <a:rPr lang="dsb-DE" sz="53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Comic Sans MS" pitchFamily="66" charset="0"/>
              </a:rPr>
              <a:t> Pr</a:t>
            </a:r>
            <a:r>
              <a:rPr lang="uk-UA" sz="53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Comic Sans MS" pitchFamily="66" charset="0"/>
              </a:rPr>
              <a:t>ä</a:t>
            </a:r>
            <a:r>
              <a:rPr lang="dsb-DE" sz="53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Comic Sans MS" pitchFamily="66" charset="0"/>
              </a:rPr>
              <a:t>sent</a:t>
            </a:r>
            <a:r>
              <a:rPr lang="en-US" sz="53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Comic Sans MS" pitchFamily="66" charset="0"/>
              </a:rPr>
              <a:t>a</a:t>
            </a:r>
            <a:r>
              <a:rPr lang="dsb-DE" sz="53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Comic Sans MS" pitchFamily="66" charset="0"/>
              </a:rPr>
              <a:t>tion</a:t>
            </a:r>
            <a:r>
              <a:rPr lang="ru-RU" sz="53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Comic Sans MS" pitchFamily="66" charset="0"/>
              </a:rPr>
              <a:t>:</a:t>
            </a:r>
            <a:endParaRPr lang="ru-RU" sz="5300" dirty="0">
              <a:solidFill>
                <a:schemeClr val="accent2">
                  <a:lumMod val="20000"/>
                  <a:lumOff val="80000"/>
                </a:schemeClr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3" name="Picture 2" descr="D:\Games\ury\іньеста\object_92.1338761983.1161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8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4" name="Заголовок 1"/>
          <p:cNvSpPr>
            <a:spLocks noGrp="1"/>
          </p:cNvSpPr>
          <p:nvPr>
            <p:ph type="title"/>
          </p:nvPr>
        </p:nvSpPr>
        <p:spPr>
          <a:xfrm>
            <a:off x="428625" y="214313"/>
            <a:ext cx="8534400" cy="758825"/>
          </a:xfrm>
        </p:spPr>
        <p:txBody>
          <a:bodyPr/>
          <a:lstStyle/>
          <a:p>
            <a:r>
              <a:rPr lang="de-DE" sz="54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Comic Sans MS" pitchFamily="66" charset="0"/>
              </a:rPr>
              <a:t>Schluss</a:t>
            </a:r>
          </a:p>
        </p:txBody>
      </p:sp>
      <p:sp>
        <p:nvSpPr>
          <p:cNvPr id="23555" name="Содержимое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endParaRPr lang="ru-RU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de-DE" sz="4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Gliederung</a:t>
            </a:r>
            <a:r>
              <a:rPr lang="ru-RU" sz="4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:</a:t>
            </a:r>
            <a:endParaRPr lang="ru-RU" sz="4400" dirty="0">
              <a:solidFill>
                <a:schemeClr val="tx1">
                  <a:lumMod val="95000"/>
                  <a:lumOff val="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14338" name="Содержимое 2"/>
          <p:cNvSpPr>
            <a:spLocks noGrp="1"/>
          </p:cNvSpPr>
          <p:nvPr>
            <p:ph sz="quarter" idx="1"/>
          </p:nvPr>
        </p:nvSpPr>
        <p:spPr>
          <a:xfrm>
            <a:off x="0" y="1000108"/>
            <a:ext cx="9144000" cy="5857892"/>
          </a:xfrm>
          <a:solidFill>
            <a:schemeClr val="bg1"/>
          </a:solidFill>
        </p:spPr>
        <p:txBody>
          <a:bodyPr/>
          <a:lstStyle/>
          <a:p>
            <a:pPr marL="273050" lvl="1">
              <a:buClr>
                <a:schemeClr val="accent1"/>
              </a:buClr>
              <a:buSzPct val="85000"/>
              <a:buFont typeface="Wingdings" pitchFamily="2" charset="2"/>
              <a:buChar char="§"/>
            </a:pPr>
            <a:r>
              <a:rPr lang="de-DE" sz="2800" b="1" dirty="0" smtClean="0">
                <a:solidFill>
                  <a:schemeClr val="tx1"/>
                </a:solidFill>
                <a:latin typeface="Comic Sans MS" pitchFamily="66" charset="0"/>
              </a:rPr>
              <a:t>Anfang der Karriere in „Albacete“</a:t>
            </a:r>
          </a:p>
          <a:p>
            <a:pPr>
              <a:buFont typeface="Wingdings" pitchFamily="2" charset="2"/>
              <a:buChar char="§"/>
            </a:pPr>
            <a:endParaRPr lang="en-US" sz="2800" dirty="0" smtClean="0">
              <a:latin typeface="Comic Sans MS" pitchFamily="66" charset="0"/>
            </a:endParaRPr>
          </a:p>
          <a:p>
            <a:pPr>
              <a:buFont typeface="Wingdings" pitchFamily="2" charset="2"/>
              <a:buChar char="§"/>
            </a:pPr>
            <a:r>
              <a:rPr lang="de-DE" sz="2800" b="1" dirty="0" err="1" smtClean="0">
                <a:latin typeface="Comic Sans MS" pitchFamily="66" charset="0"/>
              </a:rPr>
              <a:t>Iniesta</a:t>
            </a:r>
            <a:r>
              <a:rPr lang="de-DE" sz="2800" b="1" dirty="0" smtClean="0">
                <a:latin typeface="Comic Sans MS" pitchFamily="66" charset="0"/>
              </a:rPr>
              <a:t> in “Barcelona”</a:t>
            </a:r>
          </a:p>
          <a:p>
            <a:pPr>
              <a:buFont typeface="Wingdings" pitchFamily="2" charset="2"/>
              <a:buChar char="§"/>
            </a:pPr>
            <a:endParaRPr lang="en-US" sz="2800" b="1" dirty="0" smtClean="0">
              <a:latin typeface="Comic Sans MS" pitchFamily="66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sz="2800" b="1" dirty="0" smtClean="0">
                <a:latin typeface="Comic Sans MS" pitchFamily="66" charset="0"/>
              </a:rPr>
              <a:t>Deb</a:t>
            </a:r>
            <a:r>
              <a:rPr lang="de-DE" sz="2800" b="1" dirty="0" err="1" smtClean="0">
                <a:latin typeface="Comic Sans MS" pitchFamily="66" charset="0"/>
              </a:rPr>
              <a:t>üt</a:t>
            </a:r>
            <a:r>
              <a:rPr lang="de-DE" sz="2800" b="1" dirty="0" smtClean="0">
                <a:latin typeface="Comic Sans MS" pitchFamily="66" charset="0"/>
              </a:rPr>
              <a:t> in der Nationalmannschaft</a:t>
            </a:r>
          </a:p>
          <a:p>
            <a:pPr>
              <a:buFont typeface="Wingdings" pitchFamily="2" charset="2"/>
              <a:buChar char="§"/>
            </a:pPr>
            <a:endParaRPr lang="de-DE" sz="2800" b="1" dirty="0" smtClean="0">
              <a:latin typeface="Comic Sans MS" pitchFamily="66" charset="0"/>
            </a:endParaRPr>
          </a:p>
          <a:p>
            <a:pPr>
              <a:buFont typeface="Wingdings" pitchFamily="2" charset="2"/>
              <a:buChar char="§"/>
            </a:pPr>
            <a:r>
              <a:rPr lang="de-DE" sz="2800" b="1" dirty="0" smtClean="0">
                <a:latin typeface="Comic Sans MS" pitchFamily="66" charset="0"/>
              </a:rPr>
              <a:t>Weltmeisterschaft in Deutschland</a:t>
            </a:r>
          </a:p>
          <a:p>
            <a:pPr>
              <a:buFont typeface="Wingdings" pitchFamily="2" charset="2"/>
              <a:buChar char="§"/>
            </a:pPr>
            <a:endParaRPr lang="de-DE" sz="2800" b="1" dirty="0" smtClean="0">
              <a:latin typeface="Comic Sans MS" pitchFamily="66" charset="0"/>
            </a:endParaRPr>
          </a:p>
          <a:p>
            <a:pPr>
              <a:buFont typeface="Wingdings" pitchFamily="2" charset="2"/>
              <a:buChar char="§"/>
            </a:pPr>
            <a:r>
              <a:rPr lang="de-DE" sz="2800" b="1" dirty="0" smtClean="0">
                <a:latin typeface="Comic Sans MS" pitchFamily="66" charset="0"/>
              </a:rPr>
              <a:t>Leistungen</a:t>
            </a:r>
          </a:p>
          <a:p>
            <a:pPr>
              <a:buFont typeface="Wingdings" pitchFamily="2" charset="2"/>
              <a:buChar char="§"/>
            </a:pPr>
            <a:endParaRPr lang="de-DE" sz="2800" b="1" dirty="0" smtClean="0">
              <a:latin typeface="Comic Sans MS" pitchFamily="66" charset="0"/>
            </a:endParaRPr>
          </a:p>
          <a:p>
            <a:pPr>
              <a:buFont typeface="Wingdings" pitchFamily="2" charset="2"/>
              <a:buChar char="§"/>
            </a:pPr>
            <a:r>
              <a:rPr lang="de-DE" sz="2800" b="1" dirty="0" smtClean="0">
                <a:latin typeface="Comic Sans MS" pitchFamily="66" charset="0"/>
              </a:rPr>
              <a:t>Fußball in meinem Leben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5" name="Picture 3" descr="D:\Games\ury\іньеста\images (28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642938"/>
            <a:ext cx="4572000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1" name="Picture 2" descr="D:\Games\ury\іньеста\object_2.1358112630.21474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642938"/>
            <a:ext cx="4572000" cy="6215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57298"/>
          </a:xfrm>
          <a:solidFill>
            <a:schemeClr val="tx1"/>
          </a:solidFill>
        </p:spPr>
        <p:txBody>
          <a:bodyPr/>
          <a:lstStyle/>
          <a:p>
            <a:r>
              <a:rPr lang="de-DE" sz="40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Comic Sans MS" pitchFamily="66" charset="0"/>
              </a:rPr>
              <a:t>Anfang der Karriere in “Albacete”(1992-1994)</a:t>
            </a:r>
          </a:p>
        </p:txBody>
      </p:sp>
      <p:graphicFrame>
        <p:nvGraphicFramePr>
          <p:cNvPr id="15363" name="Содержимое 5"/>
          <p:cNvGraphicFramePr>
            <a:graphicFrameLocks noGrp="1"/>
          </p:cNvGraphicFramePr>
          <p:nvPr>
            <p:ph sz="quarter" idx="1"/>
          </p:nvPr>
        </p:nvGraphicFramePr>
        <p:xfrm>
          <a:off x="250825" y="6002338"/>
          <a:ext cx="157163" cy="147637"/>
        </p:xfrm>
        <a:graphic>
          <a:graphicData uri="http://schemas.openxmlformats.org/presentationml/2006/ole">
            <p:oleObj spid="_x0000_s15363" r:id="rId5" imgW="158510" imgH="146317" progId="Excel.Sheet.8">
              <p:embed/>
            </p:oleObj>
          </a:graphicData>
        </a:graphic>
      </p:graphicFrame>
      <p:pic>
        <p:nvPicPr>
          <p:cNvPr id="15364" name="Picture 2" descr="D:\Games\ury\іньеста\images (26)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572000" y="3500438"/>
            <a:ext cx="4572000" cy="335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Picture 3" descr="D:\Games\ury\іньеста\images (29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464343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6" name="Picture 2" descr="D:\Games\ury\іньеста\images (18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3438" y="0"/>
            <a:ext cx="4500562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7" name="Заголовок 1"/>
          <p:cNvSpPr>
            <a:spLocks noGrp="1"/>
          </p:cNvSpPr>
          <p:nvPr>
            <p:ph type="title"/>
          </p:nvPr>
        </p:nvSpPr>
        <p:spPr>
          <a:xfrm>
            <a:off x="142844" y="0"/>
            <a:ext cx="8534400" cy="857232"/>
          </a:xfrm>
          <a:solidFill>
            <a:schemeClr val="tx1"/>
          </a:solidFill>
        </p:spPr>
        <p:txBody>
          <a:bodyPr/>
          <a:lstStyle/>
          <a:p>
            <a:r>
              <a:rPr lang="de-DE" sz="4000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Comic Sans MS" pitchFamily="66" charset="0"/>
              </a:rPr>
              <a:t>Iniesta</a:t>
            </a:r>
            <a:r>
              <a:rPr lang="en-US" sz="40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Comic Sans MS" pitchFamily="66" charset="0"/>
              </a:rPr>
              <a:t> in “Barcelona”</a:t>
            </a:r>
            <a:r>
              <a:rPr lang="uk-UA" sz="40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Comic Sans MS" pitchFamily="66" charset="0"/>
              </a:rPr>
              <a:t> </a:t>
            </a:r>
            <a:r>
              <a:rPr lang="de-DE" sz="40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Comic Sans MS" pitchFamily="66" charset="0"/>
              </a:rPr>
              <a:t>(</a:t>
            </a:r>
            <a:r>
              <a:rPr lang="en-US" sz="40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Comic Sans MS" pitchFamily="66" charset="0"/>
              </a:rPr>
              <a:t>1996)</a:t>
            </a:r>
            <a:endParaRPr lang="ru-RU" sz="4000" dirty="0" smtClean="0">
              <a:solidFill>
                <a:schemeClr val="accent2">
                  <a:lumMod val="40000"/>
                  <a:lumOff val="6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16388" name="Содержимое 2"/>
          <p:cNvSpPr>
            <a:spLocks noGrp="1"/>
          </p:cNvSpPr>
          <p:nvPr>
            <p:ph sz="quarter" idx="1"/>
          </p:nvPr>
        </p:nvSpPr>
        <p:spPr>
          <a:xfrm>
            <a:off x="301625" y="2071688"/>
            <a:ext cx="8504238" cy="4027487"/>
          </a:xfrm>
        </p:spPr>
        <p:txBody>
          <a:bodyPr/>
          <a:lstStyle/>
          <a:p>
            <a:endParaRPr lang="ru-RU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Picture 2" descr="D:\Games\ury\іньеста\images (35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567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0" name="Заголовок 1"/>
          <p:cNvSpPr>
            <a:spLocks noGrp="1"/>
          </p:cNvSpPr>
          <p:nvPr>
            <p:ph type="title"/>
          </p:nvPr>
        </p:nvSpPr>
        <p:spPr>
          <a:xfrm>
            <a:off x="1643042" y="0"/>
            <a:ext cx="5357850" cy="1214422"/>
          </a:xfrm>
          <a:solidFill>
            <a:schemeClr val="tx1"/>
          </a:solidFill>
        </p:spPr>
        <p:txBody>
          <a:bodyPr/>
          <a:lstStyle/>
          <a:p>
            <a:r>
              <a:rPr lang="de-DE" sz="40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Comic Sans MS" pitchFamily="66" charset="0"/>
              </a:rPr>
              <a:t>Spielnummer</a:t>
            </a:r>
            <a:r>
              <a:rPr lang="en-US" sz="40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Comic Sans MS" pitchFamily="66" charset="0"/>
              </a:rPr>
              <a:t> 8  (2007)</a:t>
            </a:r>
            <a:endParaRPr lang="ru-RU" sz="4000" dirty="0" smtClean="0">
              <a:solidFill>
                <a:schemeClr val="accent2">
                  <a:lumMod val="40000"/>
                  <a:lumOff val="6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17411" name="Содержимое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endParaRPr lang="ru-RU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61" name="Picture 4" descr="D:\Games\ury\іньеста\images (22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357562"/>
            <a:ext cx="4714875" cy="350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57" name="Picture 2" descr="D:\Games\ury\іньеста\object_45.1340481738.64918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0"/>
            <a:ext cx="4714875" cy="36021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2" name="Picture 5" descr="D:\Games\ury\іньеста\object_58.1359581774.8801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4572000" cy="3539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7290" y="0"/>
            <a:ext cx="5143536" cy="1857364"/>
          </a:xfrm>
          <a:noFill/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000" b="1" dirty="0" smtClean="0">
                <a:solidFill>
                  <a:schemeClr val="bg1"/>
                </a:solidFill>
                <a:latin typeface="Comic Sans MS" pitchFamily="66" charset="0"/>
              </a:rPr>
              <a:t>Deb</a:t>
            </a:r>
            <a:r>
              <a:rPr lang="uk-UA" sz="4000" b="1" dirty="0" smtClean="0">
                <a:solidFill>
                  <a:schemeClr val="bg1"/>
                </a:solidFill>
                <a:latin typeface="Comic Sans MS" pitchFamily="66" charset="0"/>
              </a:rPr>
              <a:t>ü</a:t>
            </a:r>
            <a:r>
              <a:rPr lang="en-US" sz="4000" b="1" dirty="0" smtClean="0">
                <a:solidFill>
                  <a:schemeClr val="bg1"/>
                </a:solidFill>
                <a:latin typeface="Comic Sans MS" pitchFamily="66" charset="0"/>
              </a:rPr>
              <a:t>t in</a:t>
            </a:r>
            <a:r>
              <a:rPr lang="uk-UA" sz="40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de-DE" sz="4000" b="1" dirty="0" smtClean="0">
                <a:solidFill>
                  <a:schemeClr val="bg1"/>
                </a:solidFill>
                <a:latin typeface="Comic Sans MS" pitchFamily="66" charset="0"/>
              </a:rPr>
              <a:t>der</a:t>
            </a:r>
            <a:r>
              <a:rPr lang="en-US" sz="40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de-DE" sz="4000" b="1" dirty="0" smtClean="0">
                <a:solidFill>
                  <a:schemeClr val="bg1"/>
                </a:solidFill>
                <a:latin typeface="Comic Sans MS" pitchFamily="66" charset="0"/>
              </a:rPr>
              <a:t>Nationalmannschaft (2006)</a:t>
            </a:r>
            <a:endParaRPr lang="de-DE" sz="40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19460" name="Содержимое 2"/>
          <p:cNvSpPr>
            <a:spLocks noGrp="1"/>
          </p:cNvSpPr>
          <p:nvPr>
            <p:ph sz="quarter" idx="1"/>
          </p:nvPr>
        </p:nvSpPr>
        <p:spPr>
          <a:xfrm>
            <a:off x="6000760" y="4572008"/>
            <a:ext cx="2789198" cy="785786"/>
          </a:xfrm>
        </p:spPr>
        <p:txBody>
          <a:bodyPr/>
          <a:lstStyle/>
          <a:p>
            <a:endParaRPr lang="ru-RU" dirty="0" smtClean="0"/>
          </a:p>
        </p:txBody>
      </p:sp>
      <p:pic>
        <p:nvPicPr>
          <p:cNvPr id="19458" name="Picture 3" descr="D:\Games\ury\іньеста\images (23)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572000" y="3500438"/>
            <a:ext cx="4572001" cy="335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Picture 2" descr="D:\Games\ury\іньеста\object_68.1335297731.1904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2" name="Заголовок 1"/>
          <p:cNvSpPr>
            <a:spLocks noGrp="1"/>
          </p:cNvSpPr>
          <p:nvPr>
            <p:ph type="title"/>
          </p:nvPr>
        </p:nvSpPr>
        <p:spPr>
          <a:xfrm>
            <a:off x="301625" y="0"/>
            <a:ext cx="8534400" cy="1357298"/>
          </a:xfrm>
          <a:solidFill>
            <a:schemeClr val="tx1"/>
          </a:solidFill>
        </p:spPr>
        <p:txBody>
          <a:bodyPr/>
          <a:lstStyle/>
          <a:p>
            <a:r>
              <a:rPr lang="de-DE" sz="40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Comic Sans MS" pitchFamily="66" charset="0"/>
              </a:rPr>
              <a:t>Weltmeisterschaft in Deutschland (2007)</a:t>
            </a:r>
          </a:p>
        </p:txBody>
      </p:sp>
      <p:sp>
        <p:nvSpPr>
          <p:cNvPr id="20483" name="Содержимое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endParaRPr lang="ru-RU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Picture 3" descr="D:\Games\ury\іньеста\object_90.1346618875.099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4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4000" dirty="0" smtClean="0">
                <a:solidFill>
                  <a:schemeClr val="bg1"/>
                </a:solidFill>
                <a:latin typeface="Comic Sans MS" pitchFamily="66" charset="0"/>
              </a:rPr>
              <a:t>Leistungen</a:t>
            </a:r>
            <a:r>
              <a:rPr lang="ru-RU" sz="4000" dirty="0" smtClean="0">
                <a:solidFill>
                  <a:schemeClr val="bg1"/>
                </a:solidFill>
                <a:latin typeface="Comic Sans MS" pitchFamily="66" charset="0"/>
              </a:rPr>
              <a:t>:</a:t>
            </a:r>
          </a:p>
        </p:txBody>
      </p:sp>
      <p:sp>
        <p:nvSpPr>
          <p:cNvPr id="18435" name="Содержимое 2"/>
          <p:cNvSpPr>
            <a:spLocks noGrp="1"/>
          </p:cNvSpPr>
          <p:nvPr>
            <p:ph sz="quarter" idx="1"/>
          </p:nvPr>
        </p:nvSpPr>
        <p:spPr>
          <a:xfrm>
            <a:off x="301625" y="1142984"/>
            <a:ext cx="8504238" cy="4956191"/>
          </a:xfrm>
        </p:spPr>
        <p:txBody>
          <a:bodyPr/>
          <a:lstStyle/>
          <a:p>
            <a:pPr algn="r">
              <a:buFont typeface="Wingdings" pitchFamily="2" charset="2"/>
              <a:buChar char="§"/>
            </a:pPr>
            <a:r>
              <a:rPr lang="de-DE" sz="3200" b="1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Comic Sans MS" pitchFamily="66" charset="0"/>
              </a:rPr>
              <a:t> </a:t>
            </a:r>
            <a:r>
              <a:rPr lang="de-DE" sz="3200" dirty="0" smtClean="0">
                <a:solidFill>
                  <a:schemeClr val="bg1"/>
                </a:solidFill>
                <a:latin typeface="Comic Sans MS" pitchFamily="66" charset="0"/>
              </a:rPr>
              <a:t>Gewinner der Champions League (2010-2011)</a:t>
            </a:r>
          </a:p>
          <a:p>
            <a:pPr algn="r">
              <a:buFont typeface="Wingdings" pitchFamily="2" charset="2"/>
              <a:buChar char="§"/>
            </a:pPr>
            <a:endParaRPr lang="de-DE" sz="3200" dirty="0" smtClean="0">
              <a:solidFill>
                <a:schemeClr val="bg1"/>
              </a:solidFill>
              <a:latin typeface="Comic Sans MS" pitchFamily="66" charset="0"/>
            </a:endParaRPr>
          </a:p>
          <a:p>
            <a:pPr algn="r">
              <a:buFont typeface="Wingdings" pitchFamily="2" charset="2"/>
              <a:buChar char="§"/>
            </a:pPr>
            <a:r>
              <a:rPr lang="de-DE" sz="3200" dirty="0" smtClean="0">
                <a:solidFill>
                  <a:schemeClr val="bg1"/>
                </a:solidFill>
                <a:latin typeface="Comic Sans MS" pitchFamily="66" charset="0"/>
              </a:rPr>
              <a:t> Europameister(2012)</a:t>
            </a:r>
          </a:p>
          <a:p>
            <a:pPr algn="r">
              <a:buFont typeface="Wingdings" pitchFamily="2" charset="2"/>
              <a:buChar char="§"/>
            </a:pPr>
            <a:endParaRPr lang="de-DE" sz="3200" dirty="0" smtClean="0">
              <a:solidFill>
                <a:schemeClr val="bg1"/>
              </a:solidFill>
              <a:latin typeface="Comic Sans MS" pitchFamily="66" charset="0"/>
            </a:endParaRPr>
          </a:p>
          <a:p>
            <a:pPr algn="r">
              <a:buFont typeface="Wingdings" pitchFamily="2" charset="2"/>
              <a:buChar char="§"/>
            </a:pPr>
            <a:r>
              <a:rPr lang="de-DE" sz="3200" dirty="0" smtClean="0">
                <a:solidFill>
                  <a:schemeClr val="bg1"/>
                </a:solidFill>
                <a:latin typeface="Comic Sans MS" pitchFamily="66" charset="0"/>
              </a:rPr>
              <a:t> Meister von Spanien(2010-2012)</a:t>
            </a:r>
          </a:p>
          <a:p>
            <a:pPr algn="r">
              <a:buFont typeface="Wingdings" pitchFamily="2" charset="2"/>
              <a:buChar char="§"/>
            </a:pPr>
            <a:endParaRPr lang="de-DE" sz="3200" dirty="0" smtClean="0">
              <a:solidFill>
                <a:schemeClr val="bg1"/>
              </a:solidFill>
              <a:latin typeface="Comic Sans MS" pitchFamily="66" charset="0"/>
            </a:endParaRPr>
          </a:p>
          <a:p>
            <a:pPr algn="r">
              <a:buFont typeface="Wingdings" pitchFamily="2" charset="2"/>
              <a:buChar char="§"/>
            </a:pPr>
            <a:r>
              <a:rPr lang="de-DE" sz="3200" dirty="0" smtClean="0">
                <a:solidFill>
                  <a:schemeClr val="bg1"/>
                </a:solidFill>
                <a:latin typeface="Comic Sans MS" pitchFamily="66" charset="0"/>
              </a:rPr>
              <a:t> Weltmeister(2010)</a:t>
            </a:r>
          </a:p>
          <a:p>
            <a:pPr algn="r">
              <a:buFont typeface="Wingdings" pitchFamily="2" charset="2"/>
              <a:buChar char="§"/>
            </a:pPr>
            <a:endParaRPr lang="de-DE" sz="3200" dirty="0" smtClean="0">
              <a:solidFill>
                <a:schemeClr val="bg1"/>
              </a:solidFill>
              <a:latin typeface="Comic Sans MS" pitchFamily="66" charset="0"/>
            </a:endParaRPr>
          </a:p>
          <a:p>
            <a:pPr algn="r">
              <a:buFont typeface="Wingdings" pitchFamily="2" charset="2"/>
              <a:buChar char="§"/>
            </a:pPr>
            <a:r>
              <a:rPr lang="de-DE" sz="3200" dirty="0" smtClean="0">
                <a:solidFill>
                  <a:schemeClr val="bg1"/>
                </a:solidFill>
                <a:latin typeface="Comic Sans MS" pitchFamily="66" charset="0"/>
              </a:rPr>
              <a:t> Der beste Spieler von Euro 2012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D:\Games\ury\fot\1234 - копия.JPG"/>
          <p:cNvPicPr>
            <a:picLocks noChangeAspect="1" noChangeArrowheads="1"/>
          </p:cNvPicPr>
          <p:nvPr/>
        </p:nvPicPr>
        <p:blipFill>
          <a:blip r:embed="rId2"/>
          <a:srcRect r="12376"/>
          <a:stretch>
            <a:fillRect/>
          </a:stretch>
        </p:blipFill>
        <p:spPr bwMode="auto">
          <a:xfrm>
            <a:off x="4786314" y="0"/>
            <a:ext cx="4857752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6038570" cy="2428892"/>
          </a:xfrm>
        </p:spPr>
        <p:txBody>
          <a:bodyPr/>
          <a:lstStyle/>
          <a:p>
            <a:r>
              <a:rPr lang="de-DE" sz="4000" b="1" dirty="0" smtClean="0">
                <a:solidFill>
                  <a:schemeClr val="tx1"/>
                </a:solidFill>
                <a:latin typeface="Comic Sans MS" pitchFamily="66" charset="0"/>
              </a:rPr>
              <a:t/>
            </a:r>
            <a:br>
              <a:rPr lang="de-DE" sz="4000" b="1" dirty="0" smtClean="0">
                <a:solidFill>
                  <a:schemeClr val="tx1"/>
                </a:solidFill>
                <a:latin typeface="Comic Sans MS" pitchFamily="66" charset="0"/>
              </a:rPr>
            </a:br>
            <a:r>
              <a:rPr lang="de-DE" sz="4000" b="1" dirty="0" smtClean="0">
                <a:solidFill>
                  <a:schemeClr val="tx1"/>
                </a:solidFill>
                <a:latin typeface="Comic Sans MS" pitchFamily="66" charset="0"/>
              </a:rPr>
              <a:t/>
            </a:r>
            <a:br>
              <a:rPr lang="de-DE" sz="4000" b="1" dirty="0" smtClean="0">
                <a:solidFill>
                  <a:schemeClr val="tx1"/>
                </a:solidFill>
                <a:latin typeface="Comic Sans MS" pitchFamily="66" charset="0"/>
              </a:rPr>
            </a:br>
            <a:r>
              <a:rPr lang="de-DE" sz="4000" b="1" dirty="0" smtClean="0">
                <a:solidFill>
                  <a:schemeClr val="tx1"/>
                </a:solidFill>
                <a:latin typeface="Comic Sans MS" pitchFamily="66" charset="0"/>
              </a:rPr>
              <a:t/>
            </a:r>
            <a:br>
              <a:rPr lang="de-DE" sz="4000" b="1" dirty="0" smtClean="0">
                <a:solidFill>
                  <a:schemeClr val="tx1"/>
                </a:solidFill>
                <a:latin typeface="Comic Sans MS" pitchFamily="66" charset="0"/>
              </a:rPr>
            </a:br>
            <a:r>
              <a:rPr lang="de-DE" sz="4000" b="1" dirty="0" smtClean="0">
                <a:solidFill>
                  <a:schemeClr val="tx1"/>
                </a:solidFill>
                <a:latin typeface="Comic Sans MS" pitchFamily="66" charset="0"/>
              </a:rPr>
              <a:t/>
            </a:r>
            <a:br>
              <a:rPr lang="de-DE" sz="4000" b="1" dirty="0" smtClean="0">
                <a:solidFill>
                  <a:schemeClr val="tx1"/>
                </a:solidFill>
                <a:latin typeface="Comic Sans MS" pitchFamily="66" charset="0"/>
              </a:rPr>
            </a:br>
            <a:r>
              <a:rPr lang="de-DE" sz="4000" b="1" dirty="0" smtClean="0">
                <a:solidFill>
                  <a:schemeClr val="tx1"/>
                </a:solidFill>
                <a:latin typeface="Comic Sans MS" pitchFamily="66" charset="0"/>
              </a:rPr>
              <a:t/>
            </a:r>
            <a:br>
              <a:rPr lang="de-DE" sz="4000" b="1" dirty="0" smtClean="0">
                <a:solidFill>
                  <a:schemeClr val="tx1"/>
                </a:solidFill>
                <a:latin typeface="Comic Sans MS" pitchFamily="66" charset="0"/>
              </a:rPr>
            </a:br>
            <a:r>
              <a:rPr lang="de-DE" sz="4000" b="1" dirty="0" smtClean="0">
                <a:solidFill>
                  <a:schemeClr val="tx1"/>
                </a:solidFill>
                <a:latin typeface="Comic Sans MS" pitchFamily="66" charset="0"/>
              </a:rPr>
              <a:t/>
            </a:r>
            <a:br>
              <a:rPr lang="de-DE" sz="4000" b="1" dirty="0" smtClean="0">
                <a:solidFill>
                  <a:schemeClr val="tx1"/>
                </a:solidFill>
                <a:latin typeface="Comic Sans MS" pitchFamily="66" charset="0"/>
              </a:rPr>
            </a:br>
            <a:r>
              <a:rPr lang="de-DE" sz="4400" b="1" dirty="0" smtClean="0">
                <a:solidFill>
                  <a:schemeClr val="tx1"/>
                </a:solidFill>
                <a:latin typeface="Comic Sans MS" pitchFamily="66" charset="0"/>
              </a:rPr>
              <a:t>Fußball in meinem</a:t>
            </a:r>
            <a:br>
              <a:rPr lang="de-DE" sz="4400" b="1" dirty="0" smtClean="0">
                <a:solidFill>
                  <a:schemeClr val="tx1"/>
                </a:solidFill>
                <a:latin typeface="Comic Sans MS" pitchFamily="66" charset="0"/>
              </a:rPr>
            </a:br>
            <a:r>
              <a:rPr lang="de-DE" sz="4400" b="1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br>
              <a:rPr lang="de-DE" sz="4400" b="1" dirty="0" smtClean="0">
                <a:solidFill>
                  <a:schemeClr val="tx1"/>
                </a:solidFill>
                <a:latin typeface="Comic Sans MS" pitchFamily="66" charset="0"/>
              </a:rPr>
            </a:br>
            <a:r>
              <a:rPr lang="de-DE" sz="4400" b="1" dirty="0" smtClean="0">
                <a:solidFill>
                  <a:schemeClr val="tx1"/>
                </a:solidFill>
                <a:latin typeface="Comic Sans MS" pitchFamily="66" charset="0"/>
              </a:rPr>
              <a:t>Leben</a:t>
            </a:r>
            <a:endParaRPr lang="de-DE" sz="44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pic>
        <p:nvPicPr>
          <p:cNvPr id="33794" name="Picture 2" descr="D:\Games\ury\іньеста\images (13).jpg"/>
          <p:cNvPicPr>
            <a:picLocks noChangeAspect="1" noChangeArrowheads="1"/>
          </p:cNvPicPr>
          <p:nvPr/>
        </p:nvPicPr>
        <p:blipFill>
          <a:blip r:embed="rId3"/>
          <a:srcRect l="8624" b="4551"/>
          <a:stretch>
            <a:fillRect/>
          </a:stretch>
        </p:blipFill>
        <p:spPr bwMode="auto">
          <a:xfrm>
            <a:off x="0" y="3000372"/>
            <a:ext cx="4541744" cy="38576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742</TotalTime>
  <Words>101</Words>
  <Application>Microsoft Office PowerPoint</Application>
  <PresentationFormat>Экран (4:3)</PresentationFormat>
  <Paragraphs>39</Paragraphs>
  <Slides>10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2" baseType="lpstr">
      <vt:lpstr>Официальная</vt:lpstr>
      <vt:lpstr>Лист Microsoft Office Excel 97-2003</vt:lpstr>
      <vt:lpstr>           Projekt: Sport  Thema der Präsentation:</vt:lpstr>
      <vt:lpstr>Gliederung:</vt:lpstr>
      <vt:lpstr>Anfang der Karriere in “Albacete”(1992-1994)</vt:lpstr>
      <vt:lpstr>Iniesta in “Barcelona” (1996)</vt:lpstr>
      <vt:lpstr>Spielnummer 8  (2007)</vt:lpstr>
      <vt:lpstr>Debüt in der Nationalmannschaft (2006)</vt:lpstr>
      <vt:lpstr>Weltmeisterschaft in Deutschland (2007)</vt:lpstr>
      <vt:lpstr>Leistungen:</vt:lpstr>
      <vt:lpstr>      Fußball in meinem   Leben</vt:lpstr>
      <vt:lpstr>Schluss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Thema fur Prasentationen:</dc:title>
  <dc:creator>XXX</dc:creator>
  <cp:lastModifiedBy>XXX</cp:lastModifiedBy>
  <cp:revision>87</cp:revision>
  <dcterms:created xsi:type="dcterms:W3CDTF">2013-02-25T19:33:07Z</dcterms:created>
  <dcterms:modified xsi:type="dcterms:W3CDTF">2015-02-07T19:35:37Z</dcterms:modified>
</cp:coreProperties>
</file>