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57" r:id="rId3"/>
    <p:sldId id="258" r:id="rId4"/>
    <p:sldId id="273" r:id="rId5"/>
    <p:sldId id="262" r:id="rId6"/>
    <p:sldId id="264" r:id="rId7"/>
    <p:sldId id="259" r:id="rId8"/>
    <p:sldId id="267" r:id="rId9"/>
    <p:sldId id="261" r:id="rId10"/>
    <p:sldId id="272" r:id="rId11"/>
    <p:sldId id="260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21" autoAdjust="0"/>
    <p:restoredTop sz="94700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3165336971141252E-2"/>
          <c:y val="6.0315253121217931E-2"/>
          <c:w val="0.50937938898228308"/>
          <c:h val="0.939684715558602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Hobby </c:v>
                </c:pt>
                <c:pt idx="1">
                  <c:v>Gesund bleiben</c:v>
                </c:pt>
                <c:pt idx="2">
                  <c:v>Willensstark sein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1.2</c:v>
                </c:pt>
              </c:numCache>
            </c:numRef>
          </c:val>
        </c:ser>
        <c:firstSliceAng val="0"/>
      </c:pieChart>
      <c:spPr>
        <a:noFill/>
        <a:ln w="2540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ru-RU"/>
          </a:p>
        </c:txPr>
      </c:legendEntry>
      <c:layout>
        <c:manualLayout>
          <c:xMode val="edge"/>
          <c:yMode val="edge"/>
          <c:x val="0.75338753387533886"/>
          <c:y val="0.42160278745644625"/>
          <c:w val="0.24661246612466134"/>
          <c:h val="0.45818815331010476"/>
        </c:manualLayout>
      </c:layout>
      <c:txPr>
        <a:bodyPr/>
        <a:lstStyle/>
        <a:p>
          <a:pPr>
            <a:defRPr lang="uk-UA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F1E63C4-7AB1-427B-8173-26C66D56E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6313-E62F-4257-B657-B9EF34F3C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D126B4E-E679-428B-B8D9-B5EECFE52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8AE87-725A-4975-83A6-811D0783E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1D6B2-BFAA-4E84-84F5-AADE2A24B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DEDC-C38C-413A-B0D8-688C74A71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51A7-282F-4496-9A62-ABEF257B9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80F6F-9F22-4D98-8FFD-995435EDC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8372-097F-4B1F-9719-C905DF09B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4F5410-8792-439A-959E-373E08B66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8B09-5730-43ED-9447-07B7BDFF7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46418-82DC-4386-A9FF-F488C1CA5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C0CC-D14A-4346-8FA0-856AF4932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62942-2284-4068-8384-20A87CD3E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4A0B-B166-4438-8E73-75392A1BA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AABC34-3FA1-4FAA-8D64-6F5A575B7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8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1479898-A768-4FDE-8AB2-20B9BAE7B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0" r:id="rId2"/>
    <p:sldLayoutId id="2147484038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9" r:id="rId9"/>
    <p:sldLayoutId id="2147484036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5616575" cy="863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100" dirty="0"/>
              <a:t/>
            </a:r>
            <a:br>
              <a:rPr lang="en-US" sz="5100" dirty="0"/>
            </a:br>
            <a:r>
              <a:rPr lang="en-US" sz="5100" dirty="0"/>
              <a:t> </a:t>
            </a:r>
            <a:br>
              <a:rPr lang="en-US" sz="5100" dirty="0"/>
            </a:br>
            <a:endParaRPr lang="ru-RU" sz="51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1857375"/>
            <a:ext cx="7670800" cy="1955800"/>
          </a:xfrm>
        </p:spPr>
        <p:txBody>
          <a:bodyPr/>
          <a:lstStyle/>
          <a:p>
            <a:pPr eaLnBrk="1" hangingPunct="1"/>
            <a:r>
              <a:rPr lang="de-DE" sz="4000" smtClean="0">
                <a:latin typeface="Georgia" pitchFamily="18" charset="0"/>
              </a:rPr>
              <a:t>Thema der Präsentation</a:t>
            </a:r>
            <a:r>
              <a:rPr lang="ru-RU" sz="4000" smtClean="0">
                <a:latin typeface="Georgia" pitchFamily="18" charset="0"/>
              </a:rPr>
              <a:t>:</a:t>
            </a:r>
            <a:endParaRPr lang="en-US" sz="4000" smtClean="0">
              <a:latin typeface="Georgia" pitchFamily="18" charset="0"/>
            </a:endParaRPr>
          </a:p>
          <a:p>
            <a:pPr eaLnBrk="1" hangingPunct="1"/>
            <a:r>
              <a:rPr lang="en-US" sz="4000" smtClean="0">
                <a:latin typeface="Georgia" pitchFamily="18" charset="0"/>
              </a:rPr>
              <a:t>Kickboxing</a:t>
            </a:r>
          </a:p>
          <a:p>
            <a:pPr eaLnBrk="1" hangingPunct="1"/>
            <a:endParaRPr lang="ru-RU" sz="4800" i="1" smtClean="0">
              <a:latin typeface="Georgia" pitchFamily="18" charset="0"/>
            </a:endParaRPr>
          </a:p>
        </p:txBody>
      </p:sp>
      <p:pic>
        <p:nvPicPr>
          <p:cNvPr id="12292" name="Picture 4" descr="WAKO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429000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62300" y="3246438"/>
            <a:ext cx="34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857500" y="142875"/>
            <a:ext cx="60007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dirty="0"/>
              <a:t> </a:t>
            </a:r>
            <a:r>
              <a:rPr lang="de-DE" sz="32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Projekt</a:t>
            </a:r>
            <a:r>
              <a:rPr 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</a:t>
            </a:r>
            <a:r>
              <a:rPr lang="de-DE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Freizeit und </a:t>
            </a:r>
            <a:r>
              <a:rPr lang="en-US" sz="3200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Hobbys</a:t>
            </a:r>
            <a:endParaRPr lang="uk-UA" sz="3200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786563" y="5929313"/>
            <a:ext cx="2160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uk-UA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z_9f0fe74d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2296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229600" cy="11398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i="1" dirty="0"/>
              <a:t/>
            </a:r>
            <a:br>
              <a:rPr lang="en-US" sz="4800" i="1" dirty="0"/>
            </a:br>
            <a:r>
              <a:rPr lang="en-US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de-DE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erster</a:t>
            </a:r>
            <a: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Wettkampf</a:t>
            </a:r>
            <a:endParaRPr lang="de-DE" sz="4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10" descr="y_9d8aa3b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96975"/>
            <a:ext cx="8674100" cy="5661025"/>
          </a:xfrm>
          <a:noFill/>
        </p:spPr>
      </p:pic>
      <p:sp>
        <p:nvSpPr>
          <p:cNvPr id="21508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de-DE" smtClean="0"/>
          </a:p>
          <a:p>
            <a:pPr>
              <a:buFont typeface="Wingdings 2" pitchFamily="18" charset="2"/>
              <a:buNone/>
            </a:pPr>
            <a:endParaRPr lang="uk-UA" smtClean="0"/>
          </a:p>
        </p:txBody>
      </p:sp>
      <p:sp>
        <p:nvSpPr>
          <p:cNvPr id="21509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de-DE" smtClean="0"/>
          </a:p>
          <a:p>
            <a:endParaRPr lang="uk-UA" smtClean="0"/>
          </a:p>
        </p:txBody>
      </p:sp>
      <p:sp>
        <p:nvSpPr>
          <p:cNvPr id="21510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smtClean="0"/>
          </a:p>
          <a:p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IMG_280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19626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dirty="0">
                <a:solidFill>
                  <a:schemeClr val="tx1"/>
                </a:solidFill>
              </a:rPr>
              <a:t>Gliederung:</a:t>
            </a:r>
            <a:br>
              <a:rPr lang="de-DE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00188"/>
            <a:ext cx="7239000" cy="4846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4000" i="1" smtClean="0"/>
              <a:t>Warum treiben viele Menschen</a:t>
            </a:r>
            <a:r>
              <a:rPr lang="ru-RU" sz="4000" i="1" smtClean="0"/>
              <a:t> </a:t>
            </a:r>
            <a:r>
              <a:rPr lang="en-US" sz="4000" i="1" smtClean="0"/>
              <a:t>Sport</a:t>
            </a:r>
            <a:r>
              <a:rPr lang="uk-UA" sz="4000" i="1" smtClean="0"/>
              <a:t>?</a:t>
            </a:r>
            <a:endParaRPr lang="de-DE" sz="4000" i="1" smtClean="0"/>
          </a:p>
          <a:p>
            <a:pPr eaLnBrk="1" hangingPunct="1">
              <a:lnSpc>
                <a:spcPct val="90000"/>
              </a:lnSpc>
            </a:pPr>
            <a:r>
              <a:rPr lang="de-DE" sz="4000" i="1" smtClean="0"/>
              <a:t>Geschichte von Kickboxing</a:t>
            </a:r>
            <a:r>
              <a:rPr lang="ru-RU" sz="4000" i="1" smtClean="0"/>
              <a:t> </a:t>
            </a:r>
            <a:endParaRPr lang="en-US" sz="4000" i="1" smtClean="0"/>
          </a:p>
          <a:p>
            <a:pPr eaLnBrk="1" hangingPunct="1">
              <a:lnSpc>
                <a:spcPct val="90000"/>
              </a:lnSpc>
            </a:pPr>
            <a:r>
              <a:rPr lang="de-DE" sz="4000" i="1" smtClean="0"/>
              <a:t>Meine Mannschaft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i="1" smtClean="0"/>
              <a:t>Mein Trainer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i="1" smtClean="0"/>
              <a:t>Mei</a:t>
            </a:r>
            <a:r>
              <a:rPr lang="de-DE" sz="4000" i="1" smtClean="0"/>
              <a:t>n</a:t>
            </a:r>
            <a:r>
              <a:rPr lang="ru-RU" sz="4000" i="1" smtClean="0"/>
              <a:t> </a:t>
            </a:r>
            <a:r>
              <a:rPr lang="de-DE" sz="4000" i="1" smtClean="0"/>
              <a:t>erster</a:t>
            </a:r>
            <a:r>
              <a:rPr lang="ru-RU" sz="4000" i="1" smtClean="0"/>
              <a:t> </a:t>
            </a:r>
            <a:r>
              <a:rPr lang="de-DE" sz="4000" i="1" smtClean="0"/>
              <a:t>Wettkampf</a:t>
            </a:r>
          </a:p>
          <a:p>
            <a:pPr eaLnBrk="1" hangingPunct="1">
              <a:lnSpc>
                <a:spcPct val="90000"/>
              </a:lnSpc>
            </a:pPr>
            <a:endParaRPr lang="en-US" sz="3600" i="1" smtClean="0"/>
          </a:p>
          <a:p>
            <a:pPr eaLnBrk="1" hangingPunct="1">
              <a:lnSpc>
                <a:spcPct val="90000"/>
              </a:lnSpc>
            </a:pPr>
            <a:endParaRPr lang="en-US" sz="36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7" name="Rectangle 19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135584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i="1" dirty="0" smtClean="0">
                <a:solidFill>
                  <a:schemeClr val="bg2">
                    <a:lumMod val="10000"/>
                  </a:schemeClr>
                </a:solidFill>
              </a:rPr>
              <a:t>Warum treiben viele Menschen</a:t>
            </a:r>
            <a:r>
              <a:rPr lang="ru-RU" sz="40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i="1" dirty="0" smtClean="0">
                <a:solidFill>
                  <a:schemeClr val="bg2">
                    <a:lumMod val="10000"/>
                  </a:schemeClr>
                </a:solidFill>
              </a:rPr>
              <a:t>Sport</a:t>
            </a:r>
            <a:r>
              <a:rPr lang="uk-UA" sz="4000" i="1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endParaRPr lang="ru-RU" sz="4000" dirty="0"/>
          </a:p>
        </p:txBody>
      </p:sp>
      <p:graphicFrame>
        <p:nvGraphicFramePr>
          <p:cNvPr id="1026" name="Diagram 78"/>
          <p:cNvGraphicFramePr>
            <a:graphicFrameLocks noChangeAspect="1"/>
          </p:cNvGraphicFramePr>
          <p:nvPr>
            <p:ph sz="half" idx="4294967295"/>
          </p:nvPr>
        </p:nvGraphicFramePr>
        <p:xfrm>
          <a:off x="5000625" y="1600200"/>
          <a:ext cx="4143375" cy="45339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31" name="Rectangle 88"/>
          <p:cNvSpPr>
            <a:spLocks noChangeArrowheads="1"/>
          </p:cNvSpPr>
          <p:nvPr/>
        </p:nvSpPr>
        <p:spPr bwMode="auto">
          <a:xfrm>
            <a:off x="4006850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graphicFrame>
        <p:nvGraphicFramePr>
          <p:cNvPr id="9" name="Рисунок SmartArt 24"/>
          <p:cNvGraphicFramePr>
            <a:graphicFrameLocks noGrp="1"/>
          </p:cNvGraphicFramePr>
          <p:nvPr>
            <p:ph type="dgm" idx="1"/>
          </p:nvPr>
        </p:nvGraphicFramePr>
        <p:xfrm>
          <a:off x="-285784" y="1428736"/>
          <a:ext cx="8443913" cy="437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2" name="TextBox 5"/>
          <p:cNvSpPr txBox="1">
            <a:spLocks noChangeArrowheads="1"/>
          </p:cNvSpPr>
          <p:nvPr/>
        </p:nvSpPr>
        <p:spPr bwMode="auto">
          <a:xfrm>
            <a:off x="3500438" y="3357563"/>
            <a:ext cx="11496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dirty="0" smtClean="0"/>
              <a:t>6</a:t>
            </a:r>
            <a:r>
              <a:rPr lang="en-US" sz="3200" dirty="0" smtClean="0"/>
              <a:t>0</a:t>
            </a:r>
            <a:r>
              <a:rPr lang="en-US" sz="3200" dirty="0"/>
              <a:t>%</a:t>
            </a:r>
            <a:endParaRPr lang="uk-UA" sz="3200" dirty="0"/>
          </a:p>
        </p:txBody>
      </p:sp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1143000" y="2857500"/>
            <a:ext cx="1649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dirty="0" smtClean="0"/>
              <a:t>25</a:t>
            </a:r>
            <a:r>
              <a:rPr lang="en-US" sz="3200" dirty="0" smtClean="0"/>
              <a:t>%</a:t>
            </a:r>
            <a:endParaRPr lang="uk-UA" sz="3200" dirty="0"/>
          </a:p>
        </p:txBody>
      </p: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1763688" y="1714500"/>
            <a:ext cx="1885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800" dirty="0" smtClean="0"/>
              <a:t>15</a:t>
            </a:r>
            <a:r>
              <a:rPr lang="en-US" sz="2800" dirty="0" smtClean="0"/>
              <a:t>%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1267026815737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43888" cy="71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0991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6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GESCHICHTE VON KICKBOXING</a:t>
            </a:r>
            <a:r>
              <a:rPr lang="ru-RU" sz="36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0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Gründer</a:t>
            </a:r>
            <a:r>
              <a:rPr lang="ru-RU" sz="40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</a:t>
            </a:r>
            <a:r>
              <a:rPr lang="en-US" sz="40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kickboxing</a:t>
            </a:r>
            <a:r>
              <a:rPr lang="en-US" sz="4000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6" descr="chak-norris-mansiz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1773238"/>
            <a:ext cx="5437188" cy="4625975"/>
          </a:xfrm>
          <a:noFill/>
        </p:spPr>
      </p:pic>
      <p:sp>
        <p:nvSpPr>
          <p:cNvPr id="1536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5516563"/>
            <a:ext cx="3168650" cy="10779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de-DE" sz="2800" i="1" smtClean="0"/>
          </a:p>
          <a:p>
            <a:pPr eaLnBrk="1" hangingPunct="1">
              <a:buFont typeface="Wingdings 2" pitchFamily="18" charset="2"/>
              <a:buNone/>
            </a:pPr>
            <a:endParaRPr lang="de-DE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big_20542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0"/>
            <a:ext cx="4105275" cy="3829050"/>
          </a:xfrm>
          <a:noFill/>
        </p:spPr>
      </p:pic>
      <p:pic>
        <p:nvPicPr>
          <p:cNvPr id="16387" name="Рисунок 7" descr="444px-Chuck_Norris_2006112922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4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8" descr="Chuck-Norris-Side-Ki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789363"/>
            <a:ext cx="39878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2296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endParaRPr lang="ru-RU" sz="4000" dirty="0"/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714500" y="404813"/>
            <a:ext cx="5929313" cy="19446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de-DE" sz="40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 MANNSCHAFT</a:t>
            </a:r>
          </a:p>
        </p:txBody>
      </p:sp>
      <p:sp>
        <p:nvSpPr>
          <p:cNvPr id="17412" name="Содержимое 5"/>
          <p:cNvSpPr>
            <a:spLocks noGrp="1"/>
          </p:cNvSpPr>
          <p:nvPr>
            <p:ph sz="quarter" idx="3"/>
          </p:nvPr>
        </p:nvSpPr>
        <p:spPr>
          <a:xfrm>
            <a:off x="4648200" y="5157788"/>
            <a:ext cx="4038600" cy="9731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de-DE" smtClean="0"/>
          </a:p>
          <a:p>
            <a:pPr>
              <a:buFont typeface="Wingdings 2" pitchFamily="18" charset="2"/>
              <a:buNone/>
            </a:pPr>
            <a:endParaRPr lang="uk-UA" smtClean="0"/>
          </a:p>
        </p:txBody>
      </p:sp>
      <p:sp>
        <p:nvSpPr>
          <p:cNvPr id="17413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de-DE" smtClean="0"/>
          </a:p>
          <a:p>
            <a:pPr>
              <a:buFont typeface="Wingdings 2" pitchFamily="18" charset="2"/>
              <a:buNone/>
            </a:pPr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IMG_261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17245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11413" y="0"/>
            <a:ext cx="82296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  </a:t>
            </a:r>
            <a:r>
              <a:rPr lang="en-US" sz="40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Trainer </a:t>
            </a:r>
            <a:endParaRPr lang="ru-RU" sz="4000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8" descr="y_2e8e45a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771775" cy="4078288"/>
          </a:xfrm>
          <a:noFill/>
        </p:spPr>
      </p:pic>
      <p:pic>
        <p:nvPicPr>
          <p:cNvPr id="19460" name="Picture 10" descr="y_1c988b5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4625" y="857250"/>
            <a:ext cx="5616575" cy="3149600"/>
          </a:xfrm>
          <a:noFill/>
        </p:spPr>
      </p:pic>
      <p:pic>
        <p:nvPicPr>
          <p:cNvPr id="19461" name="Picture 9" descr="y_63701e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106363" y="3933825"/>
            <a:ext cx="4149726" cy="2924175"/>
          </a:xfrm>
          <a:noFill/>
        </p:spPr>
      </p:pic>
      <p:pic>
        <p:nvPicPr>
          <p:cNvPr id="19462" name="Picture 11" descr="z_869065e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57625" y="3402013"/>
            <a:ext cx="4968875" cy="34559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54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   </vt:lpstr>
      <vt:lpstr>Gliederung: </vt:lpstr>
      <vt:lpstr>Warum treiben viele Menschen Sport? </vt:lpstr>
      <vt:lpstr>Слайд 4</vt:lpstr>
      <vt:lpstr>Gründer von kickboxing </vt:lpstr>
      <vt:lpstr>Слайд 6</vt:lpstr>
      <vt:lpstr>  </vt:lpstr>
      <vt:lpstr>Слайд 8</vt:lpstr>
      <vt:lpstr>         Mein Trainer </vt:lpstr>
      <vt:lpstr>Слайд 10</vt:lpstr>
      <vt:lpstr> Mein erster Wettkampf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Loner-XP</dc:creator>
  <cp:lastModifiedBy>XXX</cp:lastModifiedBy>
  <cp:revision>23</cp:revision>
  <dcterms:created xsi:type="dcterms:W3CDTF">2012-02-23T17:37:46Z</dcterms:created>
  <dcterms:modified xsi:type="dcterms:W3CDTF">2015-02-07T19:36:30Z</dcterms:modified>
</cp:coreProperties>
</file>