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B2B8-2C78-4B71-AF4A-584FD1C4D153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4E4AD67-813E-41AF-9A06-F7A40E2BB3CE}">
      <dgm:prSet phldrT="[Текст]"/>
      <dgm:spPr/>
      <dgm:t>
        <a:bodyPr/>
        <a:lstStyle/>
        <a:p>
          <a:r>
            <a:rPr lang="de-DE" dirty="0" smtClean="0"/>
            <a:t>Fußball</a:t>
          </a:r>
          <a:endParaRPr lang="uk-UA" dirty="0"/>
        </a:p>
      </dgm:t>
    </dgm:pt>
    <dgm:pt modelId="{7F23C219-3E00-4FCC-A81D-B168781C0C39}" type="parTrans" cxnId="{A68B505A-0461-4433-BE68-C6708255DCC3}">
      <dgm:prSet/>
      <dgm:spPr/>
      <dgm:t>
        <a:bodyPr/>
        <a:lstStyle/>
        <a:p>
          <a:endParaRPr lang="uk-UA"/>
        </a:p>
      </dgm:t>
    </dgm:pt>
    <dgm:pt modelId="{5ACB4303-91B3-4116-8211-E0761392A91C}" type="sibTrans" cxnId="{A68B505A-0461-4433-BE68-C6708255DCC3}">
      <dgm:prSet/>
      <dgm:spPr/>
      <dgm:t>
        <a:bodyPr/>
        <a:lstStyle/>
        <a:p>
          <a:endParaRPr lang="uk-UA"/>
        </a:p>
      </dgm:t>
    </dgm:pt>
    <dgm:pt modelId="{2FAF895B-A342-495D-9A31-345FFDB349BD}">
      <dgm:prSet phldrT="[Текст]"/>
      <dgm:spPr/>
      <dgm:t>
        <a:bodyPr/>
        <a:lstStyle/>
        <a:p>
          <a:r>
            <a:rPr lang="de-DE" dirty="0" smtClean="0"/>
            <a:t>Show</a:t>
          </a:r>
          <a:endParaRPr lang="uk-UA" dirty="0"/>
        </a:p>
      </dgm:t>
    </dgm:pt>
    <dgm:pt modelId="{40675563-3967-4334-A9B2-465AB876D3B5}" type="parTrans" cxnId="{804C314E-6A4E-4DE8-BE16-F73687D02ECF}">
      <dgm:prSet/>
      <dgm:spPr/>
      <dgm:t>
        <a:bodyPr/>
        <a:lstStyle/>
        <a:p>
          <a:endParaRPr lang="uk-UA"/>
        </a:p>
      </dgm:t>
    </dgm:pt>
    <dgm:pt modelId="{74E80806-3B58-4A09-9616-BE4E056CD8DE}" type="sibTrans" cxnId="{804C314E-6A4E-4DE8-BE16-F73687D02ECF}">
      <dgm:prSet/>
      <dgm:spPr/>
      <dgm:t>
        <a:bodyPr/>
        <a:lstStyle/>
        <a:p>
          <a:endParaRPr lang="uk-UA"/>
        </a:p>
      </dgm:t>
    </dgm:pt>
    <dgm:pt modelId="{D69D8C62-C6AD-4F6C-A6AB-0088496B5AF6}">
      <dgm:prSet phldrT="[Текст]"/>
      <dgm:spPr/>
      <dgm:t>
        <a:bodyPr/>
        <a:lstStyle/>
        <a:p>
          <a:r>
            <a:rPr lang="de-DE" dirty="0" smtClean="0"/>
            <a:t>Kampf</a:t>
          </a:r>
          <a:endParaRPr lang="uk-UA" dirty="0"/>
        </a:p>
      </dgm:t>
    </dgm:pt>
    <dgm:pt modelId="{EAA21F9E-2441-4580-889D-2818D067B1B9}" type="parTrans" cxnId="{EBDDBE9D-4D97-4F7B-8889-E3DC7CE94C1E}">
      <dgm:prSet/>
      <dgm:spPr/>
      <dgm:t>
        <a:bodyPr/>
        <a:lstStyle/>
        <a:p>
          <a:endParaRPr lang="uk-UA"/>
        </a:p>
      </dgm:t>
    </dgm:pt>
    <dgm:pt modelId="{EAEEEF35-8A1E-48BA-86F5-EAEFC3FEAB29}" type="sibTrans" cxnId="{EBDDBE9D-4D97-4F7B-8889-E3DC7CE94C1E}">
      <dgm:prSet/>
      <dgm:spPr/>
      <dgm:t>
        <a:bodyPr/>
        <a:lstStyle/>
        <a:p>
          <a:endParaRPr lang="uk-UA"/>
        </a:p>
      </dgm:t>
    </dgm:pt>
    <dgm:pt modelId="{99016730-BD5E-4C12-A829-575B81063877}">
      <dgm:prSet phldrT="[Текст]"/>
      <dgm:spPr/>
      <dgm:t>
        <a:bodyPr/>
        <a:lstStyle/>
        <a:p>
          <a:r>
            <a:rPr lang="de-DE" dirty="0" smtClean="0"/>
            <a:t>Geschäft</a:t>
          </a:r>
          <a:endParaRPr lang="uk-UA" dirty="0"/>
        </a:p>
      </dgm:t>
    </dgm:pt>
    <dgm:pt modelId="{A20705E4-DA57-4A97-A0BB-AEF9A7B02DE1}" type="parTrans" cxnId="{DAC0B10C-87CD-485B-812E-71F37EBE3DAF}">
      <dgm:prSet/>
      <dgm:spPr/>
      <dgm:t>
        <a:bodyPr/>
        <a:lstStyle/>
        <a:p>
          <a:endParaRPr lang="uk-UA"/>
        </a:p>
      </dgm:t>
    </dgm:pt>
    <dgm:pt modelId="{A7748882-3421-435E-B3D1-E188B4C3F3A2}" type="sibTrans" cxnId="{DAC0B10C-87CD-485B-812E-71F37EBE3DAF}">
      <dgm:prSet/>
      <dgm:spPr/>
      <dgm:t>
        <a:bodyPr/>
        <a:lstStyle/>
        <a:p>
          <a:endParaRPr lang="uk-UA"/>
        </a:p>
      </dgm:t>
    </dgm:pt>
    <dgm:pt modelId="{85E18E5C-8F90-4282-8264-34523D51D6B9}">
      <dgm:prSet phldrT="[Текст]"/>
      <dgm:spPr/>
      <dgm:t>
        <a:bodyPr/>
        <a:lstStyle/>
        <a:p>
          <a:r>
            <a:rPr lang="de-DE" dirty="0" smtClean="0"/>
            <a:t>Spiel</a:t>
          </a:r>
          <a:endParaRPr lang="uk-UA" dirty="0"/>
        </a:p>
      </dgm:t>
    </dgm:pt>
    <dgm:pt modelId="{3AECCDA6-0F9D-4643-9FCD-50097FA174C1}" type="parTrans" cxnId="{02127C7B-5860-430B-89D5-8E8CB4776D60}">
      <dgm:prSet/>
      <dgm:spPr/>
      <dgm:t>
        <a:bodyPr/>
        <a:lstStyle/>
        <a:p>
          <a:endParaRPr lang="uk-UA"/>
        </a:p>
      </dgm:t>
    </dgm:pt>
    <dgm:pt modelId="{568A264B-DBAB-4139-94A7-F02131F44F1E}" type="sibTrans" cxnId="{02127C7B-5860-430B-89D5-8E8CB4776D60}">
      <dgm:prSet/>
      <dgm:spPr/>
      <dgm:t>
        <a:bodyPr/>
        <a:lstStyle/>
        <a:p>
          <a:endParaRPr lang="uk-UA"/>
        </a:p>
      </dgm:t>
    </dgm:pt>
    <dgm:pt modelId="{BE1C8F4D-5EF8-46D1-91B7-5A59EF05897A}" type="pres">
      <dgm:prSet presAssocID="{6337B2B8-2C78-4B71-AF4A-584FD1C4D1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C375C3-C5D9-4C6A-AE4E-7F691E653C20}" type="pres">
      <dgm:prSet presAssocID="{84E4AD67-813E-41AF-9A06-F7A40E2BB3CE}" presName="hierRoot1" presStyleCnt="0">
        <dgm:presLayoutVars>
          <dgm:hierBranch val="init"/>
        </dgm:presLayoutVars>
      </dgm:prSet>
      <dgm:spPr/>
    </dgm:pt>
    <dgm:pt modelId="{220C195B-C3C8-43E5-B9D5-25A69E83AD42}" type="pres">
      <dgm:prSet presAssocID="{84E4AD67-813E-41AF-9A06-F7A40E2BB3CE}" presName="rootComposite1" presStyleCnt="0"/>
      <dgm:spPr/>
    </dgm:pt>
    <dgm:pt modelId="{6224C98A-173B-4889-9084-7BF9CCE06A82}" type="pres">
      <dgm:prSet presAssocID="{84E4AD67-813E-41AF-9A06-F7A40E2BB3CE}" presName="rootText1" presStyleLbl="node0" presStyleIdx="0" presStyleCnt="1" custScaleX="162216" custScaleY="1506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4ED44FC-1A96-4592-B47F-7F5073749FB8}" type="pres">
      <dgm:prSet presAssocID="{84E4AD67-813E-41AF-9A06-F7A40E2BB3C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4D6BB82-F8E1-4BC8-B548-148EFCC95076}" type="pres">
      <dgm:prSet presAssocID="{84E4AD67-813E-41AF-9A06-F7A40E2BB3CE}" presName="hierChild2" presStyleCnt="0"/>
      <dgm:spPr/>
    </dgm:pt>
    <dgm:pt modelId="{58F6CB0D-C22A-43B2-9BF6-3365620FA8B9}" type="pres">
      <dgm:prSet presAssocID="{40675563-3967-4334-A9B2-465AB876D3B5}" presName="Name37" presStyleLbl="parChTrans1D2" presStyleIdx="0" presStyleCnt="4"/>
      <dgm:spPr/>
      <dgm:t>
        <a:bodyPr/>
        <a:lstStyle/>
        <a:p>
          <a:endParaRPr lang="uk-UA"/>
        </a:p>
      </dgm:t>
    </dgm:pt>
    <dgm:pt modelId="{095C4F55-E77C-4224-B6DE-72D9E36B6B53}" type="pres">
      <dgm:prSet presAssocID="{2FAF895B-A342-495D-9A31-345FFDB349BD}" presName="hierRoot2" presStyleCnt="0">
        <dgm:presLayoutVars>
          <dgm:hierBranch val="init"/>
        </dgm:presLayoutVars>
      </dgm:prSet>
      <dgm:spPr/>
    </dgm:pt>
    <dgm:pt modelId="{1E981868-2E67-4B05-99A2-29E71DAC7FD2}" type="pres">
      <dgm:prSet presAssocID="{2FAF895B-A342-495D-9A31-345FFDB349BD}" presName="rootComposite" presStyleCnt="0"/>
      <dgm:spPr/>
    </dgm:pt>
    <dgm:pt modelId="{B6A02F13-5E87-4CAD-8440-EF179E7C7101}" type="pres">
      <dgm:prSet presAssocID="{2FAF895B-A342-495D-9A31-345FFDB349BD}" presName="rootText" presStyleLbl="node2" presStyleIdx="0" presStyleCnt="4" custScaleX="119677" custScaleY="1152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AD853DE-C4D2-4245-B9A4-5DC82D3E32D2}" type="pres">
      <dgm:prSet presAssocID="{2FAF895B-A342-495D-9A31-345FFDB349BD}" presName="rootConnector" presStyleLbl="node2" presStyleIdx="0" presStyleCnt="4"/>
      <dgm:spPr/>
      <dgm:t>
        <a:bodyPr/>
        <a:lstStyle/>
        <a:p>
          <a:endParaRPr lang="uk-UA"/>
        </a:p>
      </dgm:t>
    </dgm:pt>
    <dgm:pt modelId="{9558CDCE-3FD5-4A76-B614-558AAA47CDC5}" type="pres">
      <dgm:prSet presAssocID="{2FAF895B-A342-495D-9A31-345FFDB349BD}" presName="hierChild4" presStyleCnt="0"/>
      <dgm:spPr/>
    </dgm:pt>
    <dgm:pt modelId="{73841F46-63DD-40D1-8CE1-9B166726FA4D}" type="pres">
      <dgm:prSet presAssocID="{2FAF895B-A342-495D-9A31-345FFDB349BD}" presName="hierChild5" presStyleCnt="0"/>
      <dgm:spPr/>
    </dgm:pt>
    <dgm:pt modelId="{84DAE076-4E79-443C-8C0E-6E9D12940C66}" type="pres">
      <dgm:prSet presAssocID="{3AECCDA6-0F9D-4643-9FCD-50097FA174C1}" presName="Name37" presStyleLbl="parChTrans1D2" presStyleIdx="1" presStyleCnt="4"/>
      <dgm:spPr/>
      <dgm:t>
        <a:bodyPr/>
        <a:lstStyle/>
        <a:p>
          <a:endParaRPr lang="uk-UA"/>
        </a:p>
      </dgm:t>
    </dgm:pt>
    <dgm:pt modelId="{AA015CB7-B5F0-49BC-B71E-228A2E26F5D3}" type="pres">
      <dgm:prSet presAssocID="{85E18E5C-8F90-4282-8264-34523D51D6B9}" presName="hierRoot2" presStyleCnt="0">
        <dgm:presLayoutVars>
          <dgm:hierBranch val="init"/>
        </dgm:presLayoutVars>
      </dgm:prSet>
      <dgm:spPr/>
    </dgm:pt>
    <dgm:pt modelId="{B37309D3-9F5F-487E-817B-61573E26742E}" type="pres">
      <dgm:prSet presAssocID="{85E18E5C-8F90-4282-8264-34523D51D6B9}" presName="rootComposite" presStyleCnt="0"/>
      <dgm:spPr/>
    </dgm:pt>
    <dgm:pt modelId="{1A2FEDEB-A68C-42C3-B69E-A1ACE55C7E49}" type="pres">
      <dgm:prSet presAssocID="{85E18E5C-8F90-4282-8264-34523D51D6B9}" presName="rootText" presStyleLbl="node2" presStyleIdx="1" presStyleCnt="4" custScaleX="109781" custScaleY="1212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A4E9A2-0BE4-422E-B53E-88A5343C9987}" type="pres">
      <dgm:prSet presAssocID="{85E18E5C-8F90-4282-8264-34523D51D6B9}" presName="rootConnector" presStyleLbl="node2" presStyleIdx="1" presStyleCnt="4"/>
      <dgm:spPr/>
      <dgm:t>
        <a:bodyPr/>
        <a:lstStyle/>
        <a:p>
          <a:endParaRPr lang="uk-UA"/>
        </a:p>
      </dgm:t>
    </dgm:pt>
    <dgm:pt modelId="{BE53D32F-496F-466D-8B81-7733108C88C2}" type="pres">
      <dgm:prSet presAssocID="{85E18E5C-8F90-4282-8264-34523D51D6B9}" presName="hierChild4" presStyleCnt="0"/>
      <dgm:spPr/>
    </dgm:pt>
    <dgm:pt modelId="{D2B88BC5-5E29-43CA-8663-7007A2F84C8E}" type="pres">
      <dgm:prSet presAssocID="{85E18E5C-8F90-4282-8264-34523D51D6B9}" presName="hierChild5" presStyleCnt="0"/>
      <dgm:spPr/>
    </dgm:pt>
    <dgm:pt modelId="{D168F905-F562-4409-961A-61CD7BB21EA2}" type="pres">
      <dgm:prSet presAssocID="{EAA21F9E-2441-4580-889D-2818D067B1B9}" presName="Name37" presStyleLbl="parChTrans1D2" presStyleIdx="2" presStyleCnt="4"/>
      <dgm:spPr/>
      <dgm:t>
        <a:bodyPr/>
        <a:lstStyle/>
        <a:p>
          <a:endParaRPr lang="uk-UA"/>
        </a:p>
      </dgm:t>
    </dgm:pt>
    <dgm:pt modelId="{AFA721BA-1779-4C9A-B555-D6108F330FCD}" type="pres">
      <dgm:prSet presAssocID="{D69D8C62-C6AD-4F6C-A6AB-0088496B5AF6}" presName="hierRoot2" presStyleCnt="0">
        <dgm:presLayoutVars>
          <dgm:hierBranch val="init"/>
        </dgm:presLayoutVars>
      </dgm:prSet>
      <dgm:spPr/>
    </dgm:pt>
    <dgm:pt modelId="{7EF5C3CA-AB1D-4789-94EF-DA90FD0A8612}" type="pres">
      <dgm:prSet presAssocID="{D69D8C62-C6AD-4F6C-A6AB-0088496B5AF6}" presName="rootComposite" presStyleCnt="0"/>
      <dgm:spPr/>
    </dgm:pt>
    <dgm:pt modelId="{FADA0DC4-7260-457A-9BF8-A1C1BFEA8014}" type="pres">
      <dgm:prSet presAssocID="{D69D8C62-C6AD-4F6C-A6AB-0088496B5AF6}" presName="rootText" presStyleLbl="node2" presStyleIdx="2" presStyleCnt="4" custScaleX="116856" custScaleY="1252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53F613B-7C42-483F-84F9-0B6DCC27D5DD}" type="pres">
      <dgm:prSet presAssocID="{D69D8C62-C6AD-4F6C-A6AB-0088496B5AF6}" presName="rootConnector" presStyleLbl="node2" presStyleIdx="2" presStyleCnt="4"/>
      <dgm:spPr/>
      <dgm:t>
        <a:bodyPr/>
        <a:lstStyle/>
        <a:p>
          <a:endParaRPr lang="uk-UA"/>
        </a:p>
      </dgm:t>
    </dgm:pt>
    <dgm:pt modelId="{422D1416-8A6F-4DB8-9C4F-11AC2192278B}" type="pres">
      <dgm:prSet presAssocID="{D69D8C62-C6AD-4F6C-A6AB-0088496B5AF6}" presName="hierChild4" presStyleCnt="0"/>
      <dgm:spPr/>
    </dgm:pt>
    <dgm:pt modelId="{17949E89-C47C-442D-94EC-793FFD4B4993}" type="pres">
      <dgm:prSet presAssocID="{D69D8C62-C6AD-4F6C-A6AB-0088496B5AF6}" presName="hierChild5" presStyleCnt="0"/>
      <dgm:spPr/>
    </dgm:pt>
    <dgm:pt modelId="{BB7A2574-0475-406E-909E-C129DED13732}" type="pres">
      <dgm:prSet presAssocID="{A20705E4-DA57-4A97-A0BB-AEF9A7B02DE1}" presName="Name37" presStyleLbl="parChTrans1D2" presStyleIdx="3" presStyleCnt="4"/>
      <dgm:spPr/>
      <dgm:t>
        <a:bodyPr/>
        <a:lstStyle/>
        <a:p>
          <a:endParaRPr lang="uk-UA"/>
        </a:p>
      </dgm:t>
    </dgm:pt>
    <dgm:pt modelId="{64CB4DCA-C8B0-4C01-B206-C77D145909C2}" type="pres">
      <dgm:prSet presAssocID="{99016730-BD5E-4C12-A829-575B81063877}" presName="hierRoot2" presStyleCnt="0">
        <dgm:presLayoutVars>
          <dgm:hierBranch val="init"/>
        </dgm:presLayoutVars>
      </dgm:prSet>
      <dgm:spPr/>
    </dgm:pt>
    <dgm:pt modelId="{65DCEB2D-7539-44CE-ABFC-DA701A5DD6E7}" type="pres">
      <dgm:prSet presAssocID="{99016730-BD5E-4C12-A829-575B81063877}" presName="rootComposite" presStyleCnt="0"/>
      <dgm:spPr/>
    </dgm:pt>
    <dgm:pt modelId="{FAC4414F-88FB-4C95-84E9-42464EA97C69}" type="pres">
      <dgm:prSet presAssocID="{99016730-BD5E-4C12-A829-575B81063877}" presName="rootText" presStyleLbl="node2" presStyleIdx="3" presStyleCnt="4" custScaleX="115571" custScaleY="1275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FAB5BC2-3252-4091-89A1-9AE600E706F9}" type="pres">
      <dgm:prSet presAssocID="{99016730-BD5E-4C12-A829-575B81063877}" presName="rootConnector" presStyleLbl="node2" presStyleIdx="3" presStyleCnt="4"/>
      <dgm:spPr/>
      <dgm:t>
        <a:bodyPr/>
        <a:lstStyle/>
        <a:p>
          <a:endParaRPr lang="uk-UA"/>
        </a:p>
      </dgm:t>
    </dgm:pt>
    <dgm:pt modelId="{2FBC8FB5-B409-481C-8A0C-3C0F76A7BE85}" type="pres">
      <dgm:prSet presAssocID="{99016730-BD5E-4C12-A829-575B81063877}" presName="hierChild4" presStyleCnt="0"/>
      <dgm:spPr/>
    </dgm:pt>
    <dgm:pt modelId="{9692B7DC-8FFA-4351-8914-C3DF57EA7AE4}" type="pres">
      <dgm:prSet presAssocID="{99016730-BD5E-4C12-A829-575B81063877}" presName="hierChild5" presStyleCnt="0"/>
      <dgm:spPr/>
    </dgm:pt>
    <dgm:pt modelId="{D5BD3C8A-4FFB-4C3D-A084-1FA24297A0C7}" type="pres">
      <dgm:prSet presAssocID="{84E4AD67-813E-41AF-9A06-F7A40E2BB3CE}" presName="hierChild3" presStyleCnt="0"/>
      <dgm:spPr/>
    </dgm:pt>
  </dgm:ptLst>
  <dgm:cxnLst>
    <dgm:cxn modelId="{804C314E-6A4E-4DE8-BE16-F73687D02ECF}" srcId="{84E4AD67-813E-41AF-9A06-F7A40E2BB3CE}" destId="{2FAF895B-A342-495D-9A31-345FFDB349BD}" srcOrd="0" destOrd="0" parTransId="{40675563-3967-4334-A9B2-465AB876D3B5}" sibTransId="{74E80806-3B58-4A09-9616-BE4E056CD8DE}"/>
    <dgm:cxn modelId="{75AF4536-6C99-43AC-8AEE-16DB6D120FA2}" type="presOf" srcId="{84E4AD67-813E-41AF-9A06-F7A40E2BB3CE}" destId="{6224C98A-173B-4889-9084-7BF9CCE06A82}" srcOrd="0" destOrd="0" presId="urn:microsoft.com/office/officeart/2005/8/layout/orgChart1"/>
    <dgm:cxn modelId="{FE7CBA6A-7FCC-4DD8-A9DB-18BAB97F5E94}" type="presOf" srcId="{40675563-3967-4334-A9B2-465AB876D3B5}" destId="{58F6CB0D-C22A-43B2-9BF6-3365620FA8B9}" srcOrd="0" destOrd="0" presId="urn:microsoft.com/office/officeart/2005/8/layout/orgChart1"/>
    <dgm:cxn modelId="{593DCCDA-2086-4753-AA0B-AB30B5BBA5A6}" type="presOf" srcId="{A20705E4-DA57-4A97-A0BB-AEF9A7B02DE1}" destId="{BB7A2574-0475-406E-909E-C129DED13732}" srcOrd="0" destOrd="0" presId="urn:microsoft.com/office/officeart/2005/8/layout/orgChart1"/>
    <dgm:cxn modelId="{DAC0B10C-87CD-485B-812E-71F37EBE3DAF}" srcId="{84E4AD67-813E-41AF-9A06-F7A40E2BB3CE}" destId="{99016730-BD5E-4C12-A829-575B81063877}" srcOrd="3" destOrd="0" parTransId="{A20705E4-DA57-4A97-A0BB-AEF9A7B02DE1}" sibTransId="{A7748882-3421-435E-B3D1-E188B4C3F3A2}"/>
    <dgm:cxn modelId="{680E3F4F-87D7-4665-BCC5-C10AAF2ADCC4}" type="presOf" srcId="{2FAF895B-A342-495D-9A31-345FFDB349BD}" destId="{CAD853DE-C4D2-4245-B9A4-5DC82D3E32D2}" srcOrd="1" destOrd="0" presId="urn:microsoft.com/office/officeart/2005/8/layout/orgChart1"/>
    <dgm:cxn modelId="{310F3685-3DC0-476E-8A41-051FB84D63AE}" type="presOf" srcId="{6337B2B8-2C78-4B71-AF4A-584FD1C4D153}" destId="{BE1C8F4D-5EF8-46D1-91B7-5A59EF05897A}" srcOrd="0" destOrd="0" presId="urn:microsoft.com/office/officeart/2005/8/layout/orgChart1"/>
    <dgm:cxn modelId="{FDCB7000-7458-496A-9838-762A142B560F}" type="presOf" srcId="{D69D8C62-C6AD-4F6C-A6AB-0088496B5AF6}" destId="{FADA0DC4-7260-457A-9BF8-A1C1BFEA8014}" srcOrd="0" destOrd="0" presId="urn:microsoft.com/office/officeart/2005/8/layout/orgChart1"/>
    <dgm:cxn modelId="{02127C7B-5860-430B-89D5-8E8CB4776D60}" srcId="{84E4AD67-813E-41AF-9A06-F7A40E2BB3CE}" destId="{85E18E5C-8F90-4282-8264-34523D51D6B9}" srcOrd="1" destOrd="0" parTransId="{3AECCDA6-0F9D-4643-9FCD-50097FA174C1}" sibTransId="{568A264B-DBAB-4139-94A7-F02131F44F1E}"/>
    <dgm:cxn modelId="{A68B505A-0461-4433-BE68-C6708255DCC3}" srcId="{6337B2B8-2C78-4B71-AF4A-584FD1C4D153}" destId="{84E4AD67-813E-41AF-9A06-F7A40E2BB3CE}" srcOrd="0" destOrd="0" parTransId="{7F23C219-3E00-4FCC-A81D-B168781C0C39}" sibTransId="{5ACB4303-91B3-4116-8211-E0761392A91C}"/>
    <dgm:cxn modelId="{659F5D41-3444-4398-B23A-9C1CBDA12014}" type="presOf" srcId="{3AECCDA6-0F9D-4643-9FCD-50097FA174C1}" destId="{84DAE076-4E79-443C-8C0E-6E9D12940C66}" srcOrd="0" destOrd="0" presId="urn:microsoft.com/office/officeart/2005/8/layout/orgChart1"/>
    <dgm:cxn modelId="{41322344-5421-4ECE-8F49-9FD91F052326}" type="presOf" srcId="{99016730-BD5E-4C12-A829-575B81063877}" destId="{FAC4414F-88FB-4C95-84E9-42464EA97C69}" srcOrd="0" destOrd="0" presId="urn:microsoft.com/office/officeart/2005/8/layout/orgChart1"/>
    <dgm:cxn modelId="{90DDF2E3-274F-4D4D-A79D-5653EB59AE54}" type="presOf" srcId="{D69D8C62-C6AD-4F6C-A6AB-0088496B5AF6}" destId="{E53F613B-7C42-483F-84F9-0B6DCC27D5DD}" srcOrd="1" destOrd="0" presId="urn:microsoft.com/office/officeart/2005/8/layout/orgChart1"/>
    <dgm:cxn modelId="{572158CB-4722-44EB-8BD7-957D20929F57}" type="presOf" srcId="{EAA21F9E-2441-4580-889D-2818D067B1B9}" destId="{D168F905-F562-4409-961A-61CD7BB21EA2}" srcOrd="0" destOrd="0" presId="urn:microsoft.com/office/officeart/2005/8/layout/orgChart1"/>
    <dgm:cxn modelId="{0C0A0450-BD7F-4DDA-94D3-752BE1AE7AB3}" type="presOf" srcId="{99016730-BD5E-4C12-A829-575B81063877}" destId="{AFAB5BC2-3252-4091-89A1-9AE600E706F9}" srcOrd="1" destOrd="0" presId="urn:microsoft.com/office/officeart/2005/8/layout/orgChart1"/>
    <dgm:cxn modelId="{3D11D069-8AEB-409F-B1A9-CB530A5BD781}" type="presOf" srcId="{84E4AD67-813E-41AF-9A06-F7A40E2BB3CE}" destId="{14ED44FC-1A96-4592-B47F-7F5073749FB8}" srcOrd="1" destOrd="0" presId="urn:microsoft.com/office/officeart/2005/8/layout/orgChart1"/>
    <dgm:cxn modelId="{EBDDBE9D-4D97-4F7B-8889-E3DC7CE94C1E}" srcId="{84E4AD67-813E-41AF-9A06-F7A40E2BB3CE}" destId="{D69D8C62-C6AD-4F6C-A6AB-0088496B5AF6}" srcOrd="2" destOrd="0" parTransId="{EAA21F9E-2441-4580-889D-2818D067B1B9}" sibTransId="{EAEEEF35-8A1E-48BA-86F5-EAEFC3FEAB29}"/>
    <dgm:cxn modelId="{E9C4F08F-05AA-4F9A-80F9-14D9148A5961}" type="presOf" srcId="{85E18E5C-8F90-4282-8264-34523D51D6B9}" destId="{1CA4E9A2-0BE4-422E-B53E-88A5343C9987}" srcOrd="1" destOrd="0" presId="urn:microsoft.com/office/officeart/2005/8/layout/orgChart1"/>
    <dgm:cxn modelId="{1B70B2F6-8E50-4303-9054-F43FA229368A}" type="presOf" srcId="{85E18E5C-8F90-4282-8264-34523D51D6B9}" destId="{1A2FEDEB-A68C-42C3-B69E-A1ACE55C7E49}" srcOrd="0" destOrd="0" presId="urn:microsoft.com/office/officeart/2005/8/layout/orgChart1"/>
    <dgm:cxn modelId="{7C1A5B48-1FC4-4684-8BF4-8620052E78BB}" type="presOf" srcId="{2FAF895B-A342-495D-9A31-345FFDB349BD}" destId="{B6A02F13-5E87-4CAD-8440-EF179E7C7101}" srcOrd="0" destOrd="0" presId="urn:microsoft.com/office/officeart/2005/8/layout/orgChart1"/>
    <dgm:cxn modelId="{1EAC60FE-6598-4750-A8FF-8A3EEB3CD268}" type="presParOf" srcId="{BE1C8F4D-5EF8-46D1-91B7-5A59EF05897A}" destId="{82C375C3-C5D9-4C6A-AE4E-7F691E653C20}" srcOrd="0" destOrd="0" presId="urn:microsoft.com/office/officeart/2005/8/layout/orgChart1"/>
    <dgm:cxn modelId="{C3DAB830-59B2-4286-83A7-B702DEB69352}" type="presParOf" srcId="{82C375C3-C5D9-4C6A-AE4E-7F691E653C20}" destId="{220C195B-C3C8-43E5-B9D5-25A69E83AD42}" srcOrd="0" destOrd="0" presId="urn:microsoft.com/office/officeart/2005/8/layout/orgChart1"/>
    <dgm:cxn modelId="{287D9739-F4D9-4479-8BC9-13D6C1B1D2AC}" type="presParOf" srcId="{220C195B-C3C8-43E5-B9D5-25A69E83AD42}" destId="{6224C98A-173B-4889-9084-7BF9CCE06A82}" srcOrd="0" destOrd="0" presId="urn:microsoft.com/office/officeart/2005/8/layout/orgChart1"/>
    <dgm:cxn modelId="{7E7DCD5B-2B37-4C48-B8A3-F3A133A8D48E}" type="presParOf" srcId="{220C195B-C3C8-43E5-B9D5-25A69E83AD42}" destId="{14ED44FC-1A96-4592-B47F-7F5073749FB8}" srcOrd="1" destOrd="0" presId="urn:microsoft.com/office/officeart/2005/8/layout/orgChart1"/>
    <dgm:cxn modelId="{01166B2F-0954-480A-BEF0-41BEA54C7CD0}" type="presParOf" srcId="{82C375C3-C5D9-4C6A-AE4E-7F691E653C20}" destId="{B4D6BB82-F8E1-4BC8-B548-148EFCC95076}" srcOrd="1" destOrd="0" presId="urn:microsoft.com/office/officeart/2005/8/layout/orgChart1"/>
    <dgm:cxn modelId="{4AEFF030-6320-47D9-B8DF-8F50CBB21F3C}" type="presParOf" srcId="{B4D6BB82-F8E1-4BC8-B548-148EFCC95076}" destId="{58F6CB0D-C22A-43B2-9BF6-3365620FA8B9}" srcOrd="0" destOrd="0" presId="urn:microsoft.com/office/officeart/2005/8/layout/orgChart1"/>
    <dgm:cxn modelId="{748DC2E7-906D-4E55-8C94-C9B9342A1AEA}" type="presParOf" srcId="{B4D6BB82-F8E1-4BC8-B548-148EFCC95076}" destId="{095C4F55-E77C-4224-B6DE-72D9E36B6B53}" srcOrd="1" destOrd="0" presId="urn:microsoft.com/office/officeart/2005/8/layout/orgChart1"/>
    <dgm:cxn modelId="{B88CEC57-B262-41CC-9FDE-F2F0548FE3C2}" type="presParOf" srcId="{095C4F55-E77C-4224-B6DE-72D9E36B6B53}" destId="{1E981868-2E67-4B05-99A2-29E71DAC7FD2}" srcOrd="0" destOrd="0" presId="urn:microsoft.com/office/officeart/2005/8/layout/orgChart1"/>
    <dgm:cxn modelId="{20CD37CC-B0E7-423F-B250-7B8C0B60D209}" type="presParOf" srcId="{1E981868-2E67-4B05-99A2-29E71DAC7FD2}" destId="{B6A02F13-5E87-4CAD-8440-EF179E7C7101}" srcOrd="0" destOrd="0" presId="urn:microsoft.com/office/officeart/2005/8/layout/orgChart1"/>
    <dgm:cxn modelId="{EF0CB224-8DC3-4A2D-B86A-05E6C8F1B021}" type="presParOf" srcId="{1E981868-2E67-4B05-99A2-29E71DAC7FD2}" destId="{CAD853DE-C4D2-4245-B9A4-5DC82D3E32D2}" srcOrd="1" destOrd="0" presId="urn:microsoft.com/office/officeart/2005/8/layout/orgChart1"/>
    <dgm:cxn modelId="{133F7FEB-0080-4085-90C0-2606C7ED541E}" type="presParOf" srcId="{095C4F55-E77C-4224-B6DE-72D9E36B6B53}" destId="{9558CDCE-3FD5-4A76-B614-558AAA47CDC5}" srcOrd="1" destOrd="0" presId="urn:microsoft.com/office/officeart/2005/8/layout/orgChart1"/>
    <dgm:cxn modelId="{EA8D47E2-D0AF-41DE-85FD-E7807151D78A}" type="presParOf" srcId="{095C4F55-E77C-4224-B6DE-72D9E36B6B53}" destId="{73841F46-63DD-40D1-8CE1-9B166726FA4D}" srcOrd="2" destOrd="0" presId="urn:microsoft.com/office/officeart/2005/8/layout/orgChart1"/>
    <dgm:cxn modelId="{C901087F-07FD-4197-8A1E-2A699A441EF0}" type="presParOf" srcId="{B4D6BB82-F8E1-4BC8-B548-148EFCC95076}" destId="{84DAE076-4E79-443C-8C0E-6E9D12940C66}" srcOrd="2" destOrd="0" presId="urn:microsoft.com/office/officeart/2005/8/layout/orgChart1"/>
    <dgm:cxn modelId="{5A0D442D-AC30-433A-85F8-4D639D740E52}" type="presParOf" srcId="{B4D6BB82-F8E1-4BC8-B548-148EFCC95076}" destId="{AA015CB7-B5F0-49BC-B71E-228A2E26F5D3}" srcOrd="3" destOrd="0" presId="urn:microsoft.com/office/officeart/2005/8/layout/orgChart1"/>
    <dgm:cxn modelId="{C94C7176-A6CD-48FD-9EF8-1B37F732A5D4}" type="presParOf" srcId="{AA015CB7-B5F0-49BC-B71E-228A2E26F5D3}" destId="{B37309D3-9F5F-487E-817B-61573E26742E}" srcOrd="0" destOrd="0" presId="urn:microsoft.com/office/officeart/2005/8/layout/orgChart1"/>
    <dgm:cxn modelId="{3D4D8939-F751-4900-91FA-DFF085A329BC}" type="presParOf" srcId="{B37309D3-9F5F-487E-817B-61573E26742E}" destId="{1A2FEDEB-A68C-42C3-B69E-A1ACE55C7E49}" srcOrd="0" destOrd="0" presId="urn:microsoft.com/office/officeart/2005/8/layout/orgChart1"/>
    <dgm:cxn modelId="{B31516FD-B6A0-4D7A-BC28-202A8C3921C4}" type="presParOf" srcId="{B37309D3-9F5F-487E-817B-61573E26742E}" destId="{1CA4E9A2-0BE4-422E-B53E-88A5343C9987}" srcOrd="1" destOrd="0" presId="urn:microsoft.com/office/officeart/2005/8/layout/orgChart1"/>
    <dgm:cxn modelId="{642213F9-5673-4EF2-941A-46D647ED6142}" type="presParOf" srcId="{AA015CB7-B5F0-49BC-B71E-228A2E26F5D3}" destId="{BE53D32F-496F-466D-8B81-7733108C88C2}" srcOrd="1" destOrd="0" presId="urn:microsoft.com/office/officeart/2005/8/layout/orgChart1"/>
    <dgm:cxn modelId="{BCEEB833-E404-4EC5-B45C-B74EAF9C6F66}" type="presParOf" srcId="{AA015CB7-B5F0-49BC-B71E-228A2E26F5D3}" destId="{D2B88BC5-5E29-43CA-8663-7007A2F84C8E}" srcOrd="2" destOrd="0" presId="urn:microsoft.com/office/officeart/2005/8/layout/orgChart1"/>
    <dgm:cxn modelId="{05B5044C-F518-403A-888C-2A7C6ED45857}" type="presParOf" srcId="{B4D6BB82-F8E1-4BC8-B548-148EFCC95076}" destId="{D168F905-F562-4409-961A-61CD7BB21EA2}" srcOrd="4" destOrd="0" presId="urn:microsoft.com/office/officeart/2005/8/layout/orgChart1"/>
    <dgm:cxn modelId="{88EA5875-D144-4A78-8FD2-5D4C80860EE1}" type="presParOf" srcId="{B4D6BB82-F8E1-4BC8-B548-148EFCC95076}" destId="{AFA721BA-1779-4C9A-B555-D6108F330FCD}" srcOrd="5" destOrd="0" presId="urn:microsoft.com/office/officeart/2005/8/layout/orgChart1"/>
    <dgm:cxn modelId="{8F2AA92D-D9BA-4EFD-8D78-B4607A5D8A15}" type="presParOf" srcId="{AFA721BA-1779-4C9A-B555-D6108F330FCD}" destId="{7EF5C3CA-AB1D-4789-94EF-DA90FD0A8612}" srcOrd="0" destOrd="0" presId="urn:microsoft.com/office/officeart/2005/8/layout/orgChart1"/>
    <dgm:cxn modelId="{B014DD58-5C58-4C7C-82A7-3FD6A593D61E}" type="presParOf" srcId="{7EF5C3CA-AB1D-4789-94EF-DA90FD0A8612}" destId="{FADA0DC4-7260-457A-9BF8-A1C1BFEA8014}" srcOrd="0" destOrd="0" presId="urn:microsoft.com/office/officeart/2005/8/layout/orgChart1"/>
    <dgm:cxn modelId="{7558FCF9-E780-4911-9D4F-3B2B019514BC}" type="presParOf" srcId="{7EF5C3CA-AB1D-4789-94EF-DA90FD0A8612}" destId="{E53F613B-7C42-483F-84F9-0B6DCC27D5DD}" srcOrd="1" destOrd="0" presId="urn:microsoft.com/office/officeart/2005/8/layout/orgChart1"/>
    <dgm:cxn modelId="{FC5A7313-67B3-450F-8749-ACC1A0A8CB5E}" type="presParOf" srcId="{AFA721BA-1779-4C9A-B555-D6108F330FCD}" destId="{422D1416-8A6F-4DB8-9C4F-11AC2192278B}" srcOrd="1" destOrd="0" presId="urn:microsoft.com/office/officeart/2005/8/layout/orgChart1"/>
    <dgm:cxn modelId="{3567C52D-20EB-41EF-BEC3-C7B269486C22}" type="presParOf" srcId="{AFA721BA-1779-4C9A-B555-D6108F330FCD}" destId="{17949E89-C47C-442D-94EC-793FFD4B4993}" srcOrd="2" destOrd="0" presId="urn:microsoft.com/office/officeart/2005/8/layout/orgChart1"/>
    <dgm:cxn modelId="{5DD82000-4C4E-40D7-B0D8-2D38850B5835}" type="presParOf" srcId="{B4D6BB82-F8E1-4BC8-B548-148EFCC95076}" destId="{BB7A2574-0475-406E-909E-C129DED13732}" srcOrd="6" destOrd="0" presId="urn:microsoft.com/office/officeart/2005/8/layout/orgChart1"/>
    <dgm:cxn modelId="{D036BA8B-C661-4D93-8726-8E106DD8BA08}" type="presParOf" srcId="{B4D6BB82-F8E1-4BC8-B548-148EFCC95076}" destId="{64CB4DCA-C8B0-4C01-B206-C77D145909C2}" srcOrd="7" destOrd="0" presId="urn:microsoft.com/office/officeart/2005/8/layout/orgChart1"/>
    <dgm:cxn modelId="{70897591-0E74-4AFC-93D1-6B6298544BED}" type="presParOf" srcId="{64CB4DCA-C8B0-4C01-B206-C77D145909C2}" destId="{65DCEB2D-7539-44CE-ABFC-DA701A5DD6E7}" srcOrd="0" destOrd="0" presId="urn:microsoft.com/office/officeart/2005/8/layout/orgChart1"/>
    <dgm:cxn modelId="{A6CFD117-A35A-41C1-9BBE-83415BD5CB36}" type="presParOf" srcId="{65DCEB2D-7539-44CE-ABFC-DA701A5DD6E7}" destId="{FAC4414F-88FB-4C95-84E9-42464EA97C69}" srcOrd="0" destOrd="0" presId="urn:microsoft.com/office/officeart/2005/8/layout/orgChart1"/>
    <dgm:cxn modelId="{2C248EE1-CA73-4C57-9039-60085F02B3B8}" type="presParOf" srcId="{65DCEB2D-7539-44CE-ABFC-DA701A5DD6E7}" destId="{AFAB5BC2-3252-4091-89A1-9AE600E706F9}" srcOrd="1" destOrd="0" presId="urn:microsoft.com/office/officeart/2005/8/layout/orgChart1"/>
    <dgm:cxn modelId="{DE682586-9676-459D-B057-E2BB9E8811FA}" type="presParOf" srcId="{64CB4DCA-C8B0-4C01-B206-C77D145909C2}" destId="{2FBC8FB5-B409-481C-8A0C-3C0F76A7BE85}" srcOrd="1" destOrd="0" presId="urn:microsoft.com/office/officeart/2005/8/layout/orgChart1"/>
    <dgm:cxn modelId="{2C8F546B-482E-44EA-B2DD-2AF09154C2DE}" type="presParOf" srcId="{64CB4DCA-C8B0-4C01-B206-C77D145909C2}" destId="{9692B7DC-8FFA-4351-8914-C3DF57EA7AE4}" srcOrd="2" destOrd="0" presId="urn:microsoft.com/office/officeart/2005/8/layout/orgChart1"/>
    <dgm:cxn modelId="{EE239515-EB05-4CE9-BE23-3F0020A8C91E}" type="presParOf" srcId="{82C375C3-C5D9-4C6A-AE4E-7F691E653C20}" destId="{D5BD3C8A-4FFB-4C3D-A084-1FA24297A0C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A2574-0475-406E-909E-C129DED13732}">
      <dsp:nvSpPr>
        <dsp:cNvPr id="0" name=""/>
        <dsp:cNvSpPr/>
      </dsp:nvSpPr>
      <dsp:spPr>
        <a:xfrm>
          <a:off x="4114800" y="2050198"/>
          <a:ext cx="3207302" cy="32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51"/>
              </a:lnTo>
              <a:lnTo>
                <a:pt x="3207302" y="164551"/>
              </a:lnTo>
              <a:lnTo>
                <a:pt x="3207302" y="32910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F905-F562-4409-961A-61CD7BB21EA2}">
      <dsp:nvSpPr>
        <dsp:cNvPr id="0" name=""/>
        <dsp:cNvSpPr/>
      </dsp:nvSpPr>
      <dsp:spPr>
        <a:xfrm>
          <a:off x="4114800" y="2050198"/>
          <a:ext cx="1056947" cy="32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51"/>
              </a:lnTo>
              <a:lnTo>
                <a:pt x="1056947" y="164551"/>
              </a:lnTo>
              <a:lnTo>
                <a:pt x="1056947" y="32910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AE076-4E79-443C-8C0E-6E9D12940C66}">
      <dsp:nvSpPr>
        <dsp:cNvPr id="0" name=""/>
        <dsp:cNvSpPr/>
      </dsp:nvSpPr>
      <dsp:spPr>
        <a:xfrm>
          <a:off x="3066761" y="2050198"/>
          <a:ext cx="1048038" cy="329103"/>
        </a:xfrm>
        <a:custGeom>
          <a:avLst/>
          <a:gdLst/>
          <a:ahLst/>
          <a:cxnLst/>
          <a:rect l="0" t="0" r="0" b="0"/>
          <a:pathLst>
            <a:path>
              <a:moveTo>
                <a:pt x="1048038" y="0"/>
              </a:moveTo>
              <a:lnTo>
                <a:pt x="1048038" y="164551"/>
              </a:lnTo>
              <a:lnTo>
                <a:pt x="0" y="164551"/>
              </a:lnTo>
              <a:lnTo>
                <a:pt x="0" y="32910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6CB0D-C22A-43B2-9BF6-3365620FA8B9}">
      <dsp:nvSpPr>
        <dsp:cNvPr id="0" name=""/>
        <dsp:cNvSpPr/>
      </dsp:nvSpPr>
      <dsp:spPr>
        <a:xfrm>
          <a:off x="939670" y="2050198"/>
          <a:ext cx="3175129" cy="329103"/>
        </a:xfrm>
        <a:custGeom>
          <a:avLst/>
          <a:gdLst/>
          <a:ahLst/>
          <a:cxnLst/>
          <a:rect l="0" t="0" r="0" b="0"/>
          <a:pathLst>
            <a:path>
              <a:moveTo>
                <a:pt x="3175129" y="0"/>
              </a:moveTo>
              <a:lnTo>
                <a:pt x="3175129" y="164551"/>
              </a:lnTo>
              <a:lnTo>
                <a:pt x="0" y="164551"/>
              </a:lnTo>
              <a:lnTo>
                <a:pt x="0" y="32910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4C98A-173B-4889-9084-7BF9CCE06A82}">
      <dsp:nvSpPr>
        <dsp:cNvPr id="0" name=""/>
        <dsp:cNvSpPr/>
      </dsp:nvSpPr>
      <dsp:spPr>
        <a:xfrm>
          <a:off x="2843707" y="869367"/>
          <a:ext cx="2542184" cy="1180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Fußball</a:t>
          </a:r>
          <a:endParaRPr lang="uk-UA" sz="3800" kern="1200" dirty="0"/>
        </a:p>
      </dsp:txBody>
      <dsp:txXfrm>
        <a:off x="2843707" y="869367"/>
        <a:ext cx="2542184" cy="1180831"/>
      </dsp:txXfrm>
    </dsp:sp>
    <dsp:sp modelId="{B6A02F13-5E87-4CAD-8440-EF179E7C7101}">
      <dsp:nvSpPr>
        <dsp:cNvPr id="0" name=""/>
        <dsp:cNvSpPr/>
      </dsp:nvSpPr>
      <dsp:spPr>
        <a:xfrm>
          <a:off x="1905" y="2379302"/>
          <a:ext cx="1875530" cy="903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Show</a:t>
          </a:r>
          <a:endParaRPr lang="uk-UA" sz="3800" kern="1200" dirty="0"/>
        </a:p>
      </dsp:txBody>
      <dsp:txXfrm>
        <a:off x="1905" y="2379302"/>
        <a:ext cx="1875530" cy="903162"/>
      </dsp:txXfrm>
    </dsp:sp>
    <dsp:sp modelId="{1A2FEDEB-A68C-42C3-B69E-A1ACE55C7E49}">
      <dsp:nvSpPr>
        <dsp:cNvPr id="0" name=""/>
        <dsp:cNvSpPr/>
      </dsp:nvSpPr>
      <dsp:spPr>
        <a:xfrm>
          <a:off x="2206539" y="2379302"/>
          <a:ext cx="1720444" cy="9502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Spiel</a:t>
          </a:r>
          <a:endParaRPr lang="uk-UA" sz="3800" kern="1200" dirty="0"/>
        </a:p>
      </dsp:txBody>
      <dsp:txXfrm>
        <a:off x="2206539" y="2379302"/>
        <a:ext cx="1720444" cy="950239"/>
      </dsp:txXfrm>
    </dsp:sp>
    <dsp:sp modelId="{FADA0DC4-7260-457A-9BF8-A1C1BFEA8014}">
      <dsp:nvSpPr>
        <dsp:cNvPr id="0" name=""/>
        <dsp:cNvSpPr/>
      </dsp:nvSpPr>
      <dsp:spPr>
        <a:xfrm>
          <a:off x="4256087" y="2379302"/>
          <a:ext cx="1831320" cy="981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Kampf</a:t>
          </a:r>
          <a:endParaRPr lang="uk-UA" sz="3800" kern="1200" dirty="0"/>
        </a:p>
      </dsp:txBody>
      <dsp:txXfrm>
        <a:off x="4256087" y="2379302"/>
        <a:ext cx="1831320" cy="981473"/>
      </dsp:txXfrm>
    </dsp:sp>
    <dsp:sp modelId="{FAC4414F-88FB-4C95-84E9-42464EA97C69}">
      <dsp:nvSpPr>
        <dsp:cNvPr id="0" name=""/>
        <dsp:cNvSpPr/>
      </dsp:nvSpPr>
      <dsp:spPr>
        <a:xfrm>
          <a:off x="6416511" y="2379302"/>
          <a:ext cx="1811182" cy="9998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Geschäft</a:t>
          </a:r>
          <a:endParaRPr lang="uk-UA" sz="3800" kern="1200" dirty="0"/>
        </a:p>
      </dsp:txBody>
      <dsp:txXfrm>
        <a:off x="6416511" y="2379302"/>
        <a:ext cx="1811182" cy="99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7997-17A9-49A1-B03D-ACF28905FB02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C1F7-1B68-4A14-96B8-C4065225646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8011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Sport und </a:t>
            </a:r>
            <a:r>
              <a:rPr lang="en-US" b="1" i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Gesellschaft</a:t>
            </a:r>
            <a:endParaRPr lang="uk-UA" b="1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24936" cy="26642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Fußball als globales Phänomen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229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Anastassija</a:t>
            </a:r>
            <a:r>
              <a:rPr lang="de-DE" sz="28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Holowtschak</a:t>
            </a:r>
            <a:r>
              <a:rPr lang="de-DE" sz="28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11a</a:t>
            </a:r>
            <a:endParaRPr lang="uk-UA" sz="2800" b="1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72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Inhalt</a:t>
            </a:r>
            <a:endParaRPr lang="uk-UA" sz="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4253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40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Mehr als nur ein Spiel.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Rassismus.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Liebe </a:t>
            </a:r>
            <a:r>
              <a:rPr lang="de-DE" sz="4000" b="1" i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de-DE" sz="40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nd Hiebe.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Fußball als Show.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Fazit.</a:t>
            </a:r>
            <a:endParaRPr lang="uk-UA" sz="4000" b="1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Rassismus</a:t>
            </a:r>
            <a:endParaRPr lang="uk-UA" sz="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de-DE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Fremdenfeindliche Parolen;</a:t>
            </a:r>
          </a:p>
          <a:p>
            <a:r>
              <a:rPr lang="de-DE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Diskriminierung von Spielern;</a:t>
            </a:r>
          </a:p>
          <a:p>
            <a:r>
              <a:rPr lang="de-DE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Verbreitung von Propaganda.</a:t>
            </a:r>
            <a:endParaRPr lang="uk-UA" b="1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far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645024"/>
            <a:ext cx="2544639" cy="106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redcard10.jpg"/>
          <p:cNvPicPr>
            <a:picLocks noChangeAspect="1"/>
          </p:cNvPicPr>
          <p:nvPr/>
        </p:nvPicPr>
        <p:blipFill>
          <a:blip r:embed="rId3" cstate="print"/>
          <a:srcRect l="19718" r="6598"/>
          <a:stretch>
            <a:fillRect/>
          </a:stretch>
        </p:blipFill>
        <p:spPr>
          <a:xfrm>
            <a:off x="0" y="3573016"/>
            <a:ext cx="2520280" cy="228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nite Againt Racism - ban kapten.jpg"/>
          <p:cNvPicPr>
            <a:picLocks noChangeAspect="1"/>
          </p:cNvPicPr>
          <p:nvPr/>
        </p:nvPicPr>
        <p:blipFill>
          <a:blip r:embed="rId4" cstate="print"/>
          <a:srcRect l="19168" r="18100"/>
          <a:stretch>
            <a:fillRect/>
          </a:stretch>
        </p:blipFill>
        <p:spPr>
          <a:xfrm>
            <a:off x="6660232" y="3356992"/>
            <a:ext cx="224856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y-No-to-Racism.jpg"/>
          <p:cNvPicPr>
            <a:picLocks noChangeAspect="1"/>
          </p:cNvPicPr>
          <p:nvPr/>
        </p:nvPicPr>
        <p:blipFill>
          <a:blip r:embed="rId5" cstate="print"/>
          <a:srcRect t="9952" b="18328"/>
          <a:stretch>
            <a:fillRect/>
          </a:stretch>
        </p:blipFill>
        <p:spPr>
          <a:xfrm>
            <a:off x="2555776" y="5013176"/>
            <a:ext cx="4248472" cy="160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>
            <a:endCxn id="4" idx="1"/>
          </p:cNvCxnSpPr>
          <p:nvPr/>
        </p:nvCxnSpPr>
        <p:spPr>
          <a:xfrm flipV="1">
            <a:off x="2411760" y="4175157"/>
            <a:ext cx="1008112" cy="62199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6" idx="1"/>
          </p:cNvCxnSpPr>
          <p:nvPr/>
        </p:nvCxnSpPr>
        <p:spPr>
          <a:xfrm>
            <a:off x="5964511" y="4175157"/>
            <a:ext cx="695721" cy="1899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>
            <a:off x="4692192" y="4705290"/>
            <a:ext cx="23824" cy="451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Liebe</a:t>
            </a:r>
            <a:r>
              <a:rPr lang="de-DE" sz="5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und </a:t>
            </a:r>
            <a:r>
              <a:rPr lang="de-DE" sz="6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Hiebe</a:t>
            </a:r>
            <a:endParaRPr lang="uk-UA" sz="54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3106688" cy="4525963"/>
          </a:xfrm>
        </p:spPr>
        <p:txBody>
          <a:bodyPr/>
          <a:lstStyle/>
          <a:p>
            <a:pPr algn="ctr">
              <a:buNone/>
            </a:pPr>
            <a:r>
              <a:rPr lang="de-DE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Lautstarke Unterstützung</a:t>
            </a:r>
            <a:endParaRPr lang="uk-UA" b="1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628800"/>
            <a:ext cx="2710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Gewaltbereite Fans</a:t>
            </a:r>
            <a:endParaRPr lang="uk-UA" sz="3200" b="1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World_Cup_2006_German_fans_at_Bochum.jpg"/>
          <p:cNvPicPr>
            <a:picLocks noChangeAspect="1"/>
          </p:cNvPicPr>
          <p:nvPr/>
        </p:nvPicPr>
        <p:blipFill>
          <a:blip r:embed="rId2" cstate="print"/>
          <a:srcRect r="4581"/>
          <a:stretch>
            <a:fillRect/>
          </a:stretch>
        </p:blipFill>
        <p:spPr>
          <a:xfrm>
            <a:off x="0" y="2924944"/>
            <a:ext cx="4499992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9-randalierende-Fussballfans-bei-Lokalderby-festgenommen.jpg"/>
          <p:cNvPicPr>
            <a:picLocks noChangeAspect="1"/>
          </p:cNvPicPr>
          <p:nvPr/>
        </p:nvPicPr>
        <p:blipFill>
          <a:blip r:embed="rId3" cstate="print"/>
          <a:srcRect r="14421"/>
          <a:stretch>
            <a:fillRect/>
          </a:stretch>
        </p:blipFill>
        <p:spPr>
          <a:xfrm>
            <a:off x="4644008" y="2924944"/>
            <a:ext cx="44999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Ordnungsma</a:t>
            </a:r>
            <a:r>
              <a:rPr lang="de-DE" sz="6600" b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ßnahmen</a:t>
            </a:r>
            <a:endParaRPr lang="uk-UA" sz="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6480720" cy="52292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Beförderungsverbote für Hooligans;</a:t>
            </a:r>
          </a:p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Polizeieskorten von Fans;</a:t>
            </a:r>
          </a:p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Kontrollen am Stadioneingang;</a:t>
            </a:r>
          </a:p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Vorschriften für Utensilien;</a:t>
            </a:r>
          </a:p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Einschränkung von Alkohol;</a:t>
            </a:r>
          </a:p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Trennung von Fanblöcken;</a:t>
            </a:r>
          </a:p>
          <a:p>
            <a:r>
              <a:rPr lang="de-DE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Stadionverbot.</a:t>
            </a:r>
          </a:p>
        </p:txBody>
      </p:sp>
      <p:pic>
        <p:nvPicPr>
          <p:cNvPr id="4" name="Рисунок 3" descr="3536793_m3t1w564h376q75v45163_630_008_4696060_sport_fans.jpg"/>
          <p:cNvPicPr>
            <a:picLocks noChangeAspect="1"/>
          </p:cNvPicPr>
          <p:nvPr/>
        </p:nvPicPr>
        <p:blipFill>
          <a:blip r:embed="rId2" cstate="print"/>
          <a:srcRect r="25833"/>
          <a:stretch>
            <a:fillRect/>
          </a:stretch>
        </p:blipFill>
        <p:spPr>
          <a:xfrm>
            <a:off x="6508114" y="2132856"/>
            <a:ext cx="2490963" cy="223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508622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437112"/>
            <a:ext cx="3120347" cy="220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Fußball </a:t>
            </a:r>
            <a:r>
              <a:rPr lang="de-DE" sz="5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als</a:t>
            </a:r>
            <a:r>
              <a:rPr lang="de-DE" sz="6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Show</a:t>
            </a:r>
            <a:endParaRPr lang="uk-UA" sz="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400" b="1" i="1" u="sng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Sport + Kommerz + </a:t>
            </a:r>
            <a:r>
              <a:rPr lang="de-DE" sz="3400" b="1" i="1" u="sng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massenmediale</a:t>
            </a:r>
            <a:r>
              <a:rPr lang="de-DE" sz="3400" b="1" i="1" u="sng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Präsentation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8056" y="27893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uk-UA" dirty="0"/>
          </a:p>
        </p:txBody>
      </p:sp>
      <p:pic>
        <p:nvPicPr>
          <p:cNvPr id="12" name="Рисунок 11" descr="1284756623-football-karpaty-lviv-34-borussia-dortmund_444033.jpg"/>
          <p:cNvPicPr>
            <a:picLocks noChangeAspect="1"/>
          </p:cNvPicPr>
          <p:nvPr/>
        </p:nvPicPr>
        <p:blipFill>
          <a:blip r:embed="rId2" cstate="print"/>
          <a:srcRect l="40648"/>
          <a:stretch>
            <a:fillRect/>
          </a:stretch>
        </p:blipFill>
        <p:spPr>
          <a:xfrm>
            <a:off x="107504" y="2636912"/>
            <a:ext cx="2733663" cy="323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euro-2012-ticket.jpg"/>
          <p:cNvPicPr>
            <a:picLocks noChangeAspect="1"/>
          </p:cNvPicPr>
          <p:nvPr/>
        </p:nvPicPr>
        <p:blipFill>
          <a:blip r:embed="rId3" cstate="print"/>
          <a:srcRect l="43267" r="6471"/>
          <a:stretch>
            <a:fillRect/>
          </a:stretch>
        </p:blipFill>
        <p:spPr>
          <a:xfrm>
            <a:off x="3059832" y="3068960"/>
            <a:ext cx="2664296" cy="360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Мануэль-Нойер.jpg"/>
          <p:cNvPicPr>
            <a:picLocks noChangeAspect="1"/>
          </p:cNvPicPr>
          <p:nvPr/>
        </p:nvPicPr>
        <p:blipFill>
          <a:blip r:embed="rId4" cstate="print"/>
          <a:srcRect t="5901" b="8421"/>
          <a:stretch>
            <a:fillRect/>
          </a:stretch>
        </p:blipFill>
        <p:spPr>
          <a:xfrm>
            <a:off x="6084168" y="2420888"/>
            <a:ext cx="291352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Vereine=Spielzeuge</a:t>
            </a:r>
            <a:endParaRPr lang="uk-UA" sz="6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20131016023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088468" cy="5212108"/>
          </a:xfrm>
        </p:spPr>
      </p:pic>
      <p:pic>
        <p:nvPicPr>
          <p:cNvPr id="5" name="Рисунок 4" descr="dynamo-kyiv-logo-vector.png"/>
          <p:cNvPicPr>
            <a:picLocks noChangeAspect="1"/>
          </p:cNvPicPr>
          <p:nvPr/>
        </p:nvPicPr>
        <p:blipFill>
          <a:blip r:embed="rId3" cstate="print"/>
          <a:srcRect l="22680" r="20621"/>
          <a:stretch>
            <a:fillRect/>
          </a:stretch>
        </p:blipFill>
        <p:spPr>
          <a:xfrm>
            <a:off x="2339752" y="1988840"/>
            <a:ext cx="576064" cy="1016000"/>
          </a:xfrm>
          <a:prstGeom prst="rect">
            <a:avLst/>
          </a:prstGeom>
        </p:spPr>
      </p:pic>
      <p:pic>
        <p:nvPicPr>
          <p:cNvPr id="6" name="Рисунок 5" descr="FC_Shakhtar_Donet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996952"/>
            <a:ext cx="504056" cy="795877"/>
          </a:xfrm>
          <a:prstGeom prst="rect">
            <a:avLst/>
          </a:prstGeom>
        </p:spPr>
      </p:pic>
      <p:pic>
        <p:nvPicPr>
          <p:cNvPr id="7" name="Рисунок 6" descr="logo-fc-bayern-muenchen-600x6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005064"/>
            <a:ext cx="720080" cy="720080"/>
          </a:xfrm>
          <a:prstGeom prst="rect">
            <a:avLst/>
          </a:prstGeom>
        </p:spPr>
      </p:pic>
      <p:pic>
        <p:nvPicPr>
          <p:cNvPr id="8" name="Рисунок 7" descr="Manchester_United_FC_crest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941168"/>
            <a:ext cx="761628" cy="77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Immer mehr teuer</a:t>
            </a:r>
            <a:endParaRPr lang="uk-UA" sz="6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20131016030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472608" cy="4412088"/>
          </a:xfrm>
        </p:spPr>
      </p:pic>
      <p:pic>
        <p:nvPicPr>
          <p:cNvPr id="5" name="Рисунок 4" descr="Gareth-bale-hot.jpg"/>
          <p:cNvPicPr>
            <a:picLocks noChangeAspect="1"/>
          </p:cNvPicPr>
          <p:nvPr/>
        </p:nvPicPr>
        <p:blipFill>
          <a:blip r:embed="rId3" cstate="print"/>
          <a:srcRect l="14992" t="5901" r="16451" b="3801"/>
          <a:stretch>
            <a:fillRect/>
          </a:stretch>
        </p:blipFill>
        <p:spPr>
          <a:xfrm>
            <a:off x="7308304" y="2276872"/>
            <a:ext cx="1835696" cy="322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radona0.jpg"/>
          <p:cNvPicPr>
            <a:picLocks noChangeAspect="1"/>
          </p:cNvPicPr>
          <p:nvPr/>
        </p:nvPicPr>
        <p:blipFill>
          <a:blip r:embed="rId4" cstate="print"/>
          <a:srcRect l="6531" r="14950"/>
          <a:stretch>
            <a:fillRect/>
          </a:stretch>
        </p:blipFill>
        <p:spPr>
          <a:xfrm>
            <a:off x="0" y="2132856"/>
            <a:ext cx="1835696" cy="337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6976"/>
          </a:xfrm>
        </p:spPr>
        <p:txBody>
          <a:bodyPr>
            <a:noAutofit/>
          </a:bodyPr>
          <a:lstStyle/>
          <a:p>
            <a:r>
              <a:rPr lang="de-DE" sz="6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Genau das, was man braucht!</a:t>
            </a:r>
            <a:endParaRPr lang="uk-UA" sz="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Sport und Gesellschaft</vt:lpstr>
      <vt:lpstr>Inhalt</vt:lpstr>
      <vt:lpstr>Rassismus</vt:lpstr>
      <vt:lpstr>Liebe und Hiebe</vt:lpstr>
      <vt:lpstr>Ordnungsmaßnahmen</vt:lpstr>
      <vt:lpstr>Fußball als Show</vt:lpstr>
      <vt:lpstr>Vereine=Spielzeuge</vt:lpstr>
      <vt:lpstr>Immer mehr teuer</vt:lpstr>
      <vt:lpstr>Genau das, was man braucht!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und Gesellschaft</dc:title>
  <dc:creator>Anastasiya</dc:creator>
  <cp:lastModifiedBy>Anastasiya</cp:lastModifiedBy>
  <cp:revision>18</cp:revision>
  <dcterms:created xsi:type="dcterms:W3CDTF">2013-10-16T13:54:28Z</dcterms:created>
  <dcterms:modified xsi:type="dcterms:W3CDTF">2013-12-28T17:27:55Z</dcterms:modified>
</cp:coreProperties>
</file>