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45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BD99-C9A3-4959-A6C9-8D8A91039947}" type="datetimeFigureOut">
              <a:rPr lang="uk-UA" smtClean="0"/>
              <a:pPr/>
              <a:t>14.04.2015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3293-AB44-4D1D-A49A-75A3C4022E8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BD99-C9A3-4959-A6C9-8D8A91039947}" type="datetimeFigureOut">
              <a:rPr lang="uk-UA" smtClean="0"/>
              <a:pPr/>
              <a:t>14.04.2015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3293-AB44-4D1D-A49A-75A3C4022E8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BD99-C9A3-4959-A6C9-8D8A91039947}" type="datetimeFigureOut">
              <a:rPr lang="uk-UA" smtClean="0"/>
              <a:pPr/>
              <a:t>14.04.2015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3293-AB44-4D1D-A49A-75A3C4022E8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BD99-C9A3-4959-A6C9-8D8A91039947}" type="datetimeFigureOut">
              <a:rPr lang="uk-UA" smtClean="0"/>
              <a:pPr/>
              <a:t>14.04.2015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3293-AB44-4D1D-A49A-75A3C4022E8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BD99-C9A3-4959-A6C9-8D8A91039947}" type="datetimeFigureOut">
              <a:rPr lang="uk-UA" smtClean="0"/>
              <a:pPr/>
              <a:t>14.04.2015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3293-AB44-4D1D-A49A-75A3C4022E8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BD99-C9A3-4959-A6C9-8D8A91039947}" type="datetimeFigureOut">
              <a:rPr lang="uk-UA" smtClean="0"/>
              <a:pPr/>
              <a:t>14.04.2015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3293-AB44-4D1D-A49A-75A3C4022E8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BD99-C9A3-4959-A6C9-8D8A91039947}" type="datetimeFigureOut">
              <a:rPr lang="uk-UA" smtClean="0"/>
              <a:pPr/>
              <a:t>14.04.2015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3293-AB44-4D1D-A49A-75A3C4022E8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BD99-C9A3-4959-A6C9-8D8A91039947}" type="datetimeFigureOut">
              <a:rPr lang="uk-UA" smtClean="0"/>
              <a:pPr/>
              <a:t>14.04.2015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3293-AB44-4D1D-A49A-75A3C4022E8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BD99-C9A3-4959-A6C9-8D8A91039947}" type="datetimeFigureOut">
              <a:rPr lang="uk-UA" smtClean="0"/>
              <a:pPr/>
              <a:t>14.04.2015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3293-AB44-4D1D-A49A-75A3C4022E8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BD99-C9A3-4959-A6C9-8D8A91039947}" type="datetimeFigureOut">
              <a:rPr lang="uk-UA" smtClean="0"/>
              <a:pPr/>
              <a:t>14.04.2015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3293-AB44-4D1D-A49A-75A3C4022E8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BD99-C9A3-4959-A6C9-8D8A91039947}" type="datetimeFigureOut">
              <a:rPr lang="uk-UA" smtClean="0"/>
              <a:pPr/>
              <a:t>14.04.2015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3293-AB44-4D1D-A49A-75A3C4022E8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EBD99-C9A3-4959-A6C9-8D8A91039947}" type="datetimeFigureOut">
              <a:rPr lang="uk-UA" smtClean="0"/>
              <a:pPr/>
              <a:t>14.04.2015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D3293-AB44-4D1D-A49A-75A3C4022E8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8000" dirty="0" smtClean="0"/>
              <a:t> </a:t>
            </a:r>
            <a:r>
              <a:rPr lang="de-DE" sz="8000" smtClean="0"/>
              <a:t>Die Sprachkurse</a:t>
            </a:r>
            <a:endParaRPr lang="uk-UA" sz="80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3116"/>
            <a:ext cx="77867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 smtClean="0"/>
              <a:t>Sie haben ein Kind, das…</a:t>
            </a:r>
            <a:endParaRPr lang="uk-UA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6314" y="357166"/>
            <a:ext cx="414340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 smtClean="0"/>
              <a:t>…</a:t>
            </a:r>
            <a:r>
              <a:rPr lang="de-DE" sz="6600" dirty="0" smtClean="0"/>
              <a:t>seine Fremdsprache verbessern will</a:t>
            </a:r>
            <a:r>
              <a:rPr lang="ru-RU" sz="6600" dirty="0" smtClean="0"/>
              <a:t>?</a:t>
            </a:r>
            <a:endParaRPr lang="uk-UA" sz="6600" dirty="0"/>
          </a:p>
        </p:txBody>
      </p:sp>
      <p:pic>
        <p:nvPicPr>
          <p:cNvPr id="7170" name="Picture 2" descr="&quot;Млин пригод&quot; ТурБюро - туристичні фірми Луцька туристические агенства Луц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3857652" cy="5024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50" y="428604"/>
            <a:ext cx="8143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 smtClean="0"/>
              <a:t>…</a:t>
            </a:r>
            <a:r>
              <a:rPr lang="de-DE" sz="6600" dirty="0" smtClean="0"/>
              <a:t>von einer Reise nach Ausland träumt</a:t>
            </a:r>
            <a:r>
              <a:rPr lang="uk-UA" sz="6600" dirty="0" smtClean="0"/>
              <a:t>?</a:t>
            </a:r>
            <a:r>
              <a:rPr lang="de-DE" sz="6600" dirty="0" smtClean="0"/>
              <a:t> </a:t>
            </a:r>
            <a:endParaRPr lang="uk-UA" sz="6600" dirty="0"/>
          </a:p>
        </p:txBody>
      </p:sp>
      <p:pic>
        <p:nvPicPr>
          <p:cNvPr id="6146" name="Picture 2" descr="Контакты Языковые кур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877" y="3143248"/>
            <a:ext cx="835824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-214338"/>
            <a:ext cx="7715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 smtClean="0"/>
              <a:t>…</a:t>
            </a:r>
            <a:r>
              <a:rPr lang="de-DE" sz="6600" dirty="0" smtClean="0"/>
              <a:t>Deutsch, Englisch oder andere Fremdsprache mag</a:t>
            </a:r>
            <a:r>
              <a:rPr lang="ru-RU" sz="6600" dirty="0" smtClean="0"/>
              <a:t>?</a:t>
            </a:r>
            <a:endParaRPr lang="uk-UA" sz="6600" dirty="0"/>
          </a:p>
        </p:txBody>
      </p:sp>
      <p:pic>
        <p:nvPicPr>
          <p:cNvPr id="5122" name="Picture 2" descr="Языковые курсы за рубежом - самые выгодные условия и дступные цены на языковые курсы за границ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496"/>
            <a:ext cx="7715304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71536" y="0"/>
            <a:ext cx="100727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 smtClean="0"/>
              <a:t>…sein Leben in der Zukunft </a:t>
            </a:r>
            <a:endParaRPr lang="uk-UA" sz="5400" dirty="0" smtClean="0"/>
          </a:p>
          <a:p>
            <a:pPr algn="ctr"/>
            <a:r>
              <a:rPr lang="de-DE" sz="5400" dirty="0" smtClean="0"/>
              <a:t>mit </a:t>
            </a:r>
            <a:r>
              <a:rPr lang="de-DE" sz="5400" dirty="0" smtClean="0"/>
              <a:t>den </a:t>
            </a:r>
            <a:r>
              <a:rPr lang="de-DE" sz="5400" dirty="0" smtClean="0"/>
              <a:t>Fremdsprachen</a:t>
            </a:r>
            <a:endParaRPr lang="uk-UA" sz="5400" dirty="0" smtClean="0"/>
          </a:p>
          <a:p>
            <a:pPr algn="ctr"/>
            <a:r>
              <a:rPr lang="de-DE" sz="5400" dirty="0" smtClean="0"/>
              <a:t> </a:t>
            </a:r>
            <a:r>
              <a:rPr lang="de-DE" sz="5400" dirty="0" smtClean="0"/>
              <a:t>verbinden will</a:t>
            </a:r>
            <a:r>
              <a:rPr lang="uk-UA" sz="5400" dirty="0" smtClean="0"/>
              <a:t>?</a:t>
            </a:r>
            <a:r>
              <a:rPr lang="de-DE" sz="5400" dirty="0" smtClean="0"/>
              <a:t> </a:t>
            </a:r>
            <a:endParaRPr lang="uk-UA" sz="5400" dirty="0"/>
          </a:p>
        </p:txBody>
      </p:sp>
      <p:pic>
        <p:nvPicPr>
          <p:cNvPr id="4100" name="Picture 4" descr="Більшість школярів хочуть вивчати німецьку як другу іноземн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2643182"/>
            <a:ext cx="7572427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435771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6600" dirty="0" smtClean="0"/>
          </a:p>
          <a:p>
            <a:pPr algn="ctr"/>
            <a:r>
              <a:rPr lang="de-DE" sz="6600" dirty="0" smtClean="0"/>
              <a:t>Melden </a:t>
            </a:r>
            <a:r>
              <a:rPr lang="de-DE" sz="6600" dirty="0" smtClean="0"/>
              <a:t>Sie sich auf unsere Sprachkurse an!</a:t>
            </a:r>
            <a:endParaRPr lang="uk-UA" sz="6600" dirty="0"/>
          </a:p>
        </p:txBody>
      </p:sp>
      <p:pic>
        <p:nvPicPr>
          <p:cNvPr id="3076" name="Picture 4" descr="Выучить настоящий английский язык с нами возможно. Языковые курсы в British Hou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00042"/>
            <a:ext cx="400052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686" y="0"/>
            <a:ext cx="500065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 smtClean="0"/>
              <a:t>Mit unseren </a:t>
            </a:r>
            <a:r>
              <a:rPr lang="de-DE" sz="6000" dirty="0" smtClean="0"/>
              <a:t>Sprachkursen </a:t>
            </a:r>
            <a:r>
              <a:rPr lang="de-DE" sz="6000" dirty="0" smtClean="0"/>
              <a:t>vergessen Sie über Probleme mit Fremdsprachen!!!</a:t>
            </a:r>
            <a:endParaRPr lang="uk-UA" sz="6000" dirty="0"/>
          </a:p>
        </p:txBody>
      </p:sp>
      <p:pic>
        <p:nvPicPr>
          <p:cNvPr id="2050" name="Picture 2" descr="Языковые курсы моей мечты &quot; CyberLand.ws - В помощь всем и каждому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214842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85794"/>
            <a:ext cx="8143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6600" dirty="0" smtClean="0"/>
          </a:p>
          <a:p>
            <a:pPr algn="ctr"/>
            <a:r>
              <a:rPr lang="de-DE" sz="6600" dirty="0" smtClean="0"/>
              <a:t>Mehr Information unter Adresse </a:t>
            </a:r>
            <a:r>
              <a:rPr lang="de-DE" sz="5400" i="1" dirty="0" smtClean="0"/>
              <a:t>www.sprachkurseonline.de</a:t>
            </a:r>
            <a:endParaRPr lang="uk-UA" sz="5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69</Words>
  <Application>Microsoft Office PowerPoint</Application>
  <PresentationFormat>Екран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Тема Office</vt:lpstr>
      <vt:lpstr> Die Sprachkurse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красуня</dc:creator>
  <cp:lastModifiedBy>красуня</cp:lastModifiedBy>
  <cp:revision>28</cp:revision>
  <dcterms:created xsi:type="dcterms:W3CDTF">2015-04-05T16:29:58Z</dcterms:created>
  <dcterms:modified xsi:type="dcterms:W3CDTF">2015-04-14T15:22:42Z</dcterms:modified>
</cp:coreProperties>
</file>