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4" r:id="rId1"/>
  </p:sldMasterIdLst>
  <p:notesMasterIdLst>
    <p:notesMasterId r:id="rId15"/>
  </p:notes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E588-7077-4567-9399-546EC9E6798C}" type="datetimeFigureOut">
              <a:rPr lang="ru-RU"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80016-B79B-4E2E-B3A8-F8E976E515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6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7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95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5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9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6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3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6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60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846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4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3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7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8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1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9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67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620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6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9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3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2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4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2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6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1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7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6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64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  <p:sldLayoutId id="21474841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b5b67b93907f8b1fbf4e183dbaa3137,20,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570" y="-80034"/>
            <a:ext cx="12294204" cy="813435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107537" y="4821082"/>
            <a:ext cx="3565724" cy="1866331"/>
          </a:xfrm>
          <a:prstGeom prst="roundRect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>
                <a:latin typeface="Century Gothic"/>
              </a:rPr>
              <a:t>Презентація</a:t>
            </a:r>
            <a:r>
              <a:rPr lang="ru-RU"/>
              <a:t/>
            </a:r>
            <a:br>
              <a:rPr lang="ru-RU"/>
            </a:br>
            <a:r>
              <a:rPr lang="ru-RU" sz="2000" i="1">
                <a:latin typeface="Century Gothic"/>
              </a:rPr>
              <a:t>з німецької мови</a:t>
            </a:r>
            <a:r>
              <a:rPr lang="ru-RU"/>
              <a:t/>
            </a:r>
            <a:br>
              <a:rPr lang="ru-RU"/>
            </a:br>
            <a:r>
              <a:rPr lang="ru-RU" sz="2000" i="1">
                <a:latin typeface="Century Gothic"/>
              </a:rPr>
              <a:t>учениці 9-Б класу</a:t>
            </a:r>
            <a:br>
              <a:rPr lang="ru-RU" sz="2000" i="1">
                <a:latin typeface="Century Gothic"/>
              </a:rPr>
            </a:br>
            <a:r>
              <a:rPr lang="ru-RU" sz="2000" i="1">
                <a:latin typeface="Century Gothic"/>
              </a:rPr>
              <a:t>Жукової Сабріни</a:t>
            </a:r>
          </a:p>
        </p:txBody>
      </p:sp>
      <p:sp>
        <p:nvSpPr>
          <p:cNvPr id="6" name="Волна 5"/>
          <p:cNvSpPr/>
          <p:nvPr/>
        </p:nvSpPr>
        <p:spPr>
          <a:xfrm>
            <a:off x="3265542" y="194491"/>
            <a:ext cx="5357160" cy="1477370"/>
          </a:xfrm>
          <a:prstGeom prst="wav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n-CL" sz="2400" i="1"/>
              <a:t>Geschafte und Shopping</a:t>
            </a:r>
            <a:endParaRPr lang="ru-RU" sz="2400" i="1"/>
          </a:p>
        </p:txBody>
      </p:sp>
    </p:spTree>
    <p:extLst>
      <p:ext uri="{BB962C8B-B14F-4D97-AF65-F5344CB8AC3E}">
        <p14:creationId xmlns:p14="http://schemas.microsoft.com/office/powerpoint/2010/main" val="8955077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5219" y="143312"/>
            <a:ext cx="6196576" cy="1743501"/>
          </a:xfrm>
          <a:prstGeom prst="round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n-CL" sz="2400"/>
              <a:t>Kiew hat viele </a:t>
            </a:r>
            <a:r>
              <a:rPr lang="de-DE" sz="2400"/>
              <a:t>Einkaufszentren und Geschaften, wo wir alles, was sie brauchen, zu kaufen.</a:t>
            </a:r>
            <a:endParaRPr lang="ru-RU" sz="2400"/>
          </a:p>
        </p:txBody>
      </p:sp>
      <p:pic>
        <p:nvPicPr>
          <p:cNvPr id="5" name="Рисунок 4" descr="magazin-bizhuter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4" y="2292834"/>
            <a:ext cx="5733915" cy="433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gazin-bizhuter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494" y="440151"/>
            <a:ext cx="5212080" cy="181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gazin-bizhuter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683" y="2518022"/>
            <a:ext cx="6183620" cy="412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4186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983" y="194491"/>
            <a:ext cx="4865795" cy="2122226"/>
          </a:xfrm>
          <a:prstGeom prst="round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n-CL" sz="2400"/>
              <a:t>Die meisten Geschafte </a:t>
            </a:r>
            <a:r>
              <a:rPr lang="de-DE" sz="2400"/>
              <a:t>in der Welt in Tokio.</a:t>
            </a:r>
            <a:endParaRPr lang="ru-RU" sz="2400"/>
          </a:p>
        </p:txBody>
      </p:sp>
      <p:pic>
        <p:nvPicPr>
          <p:cNvPr id="5" name="Рисунок 4" descr="В токийском районе Синдзюк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52" y="2661324"/>
            <a:ext cx="6266366" cy="405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ok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310" y="2692031"/>
            <a:ext cx="5422026" cy="407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agazin-bizhuter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612" y="184255"/>
            <a:ext cx="3222018" cy="241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agazin-bizhuteri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969" y="246820"/>
            <a:ext cx="3357406" cy="223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781506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erspektivniy-DIY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499" y="1934580"/>
            <a:ext cx="6182756" cy="463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4509" y="184255"/>
            <a:ext cx="4108274" cy="2623782"/>
          </a:xfrm>
          <a:prstGeom prst="roundRect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Ich glaube, dass ohne Geschafte unser Leben ware unmoglich.</a:t>
            </a:r>
            <a:endParaRPr lang="ru-RU" sz="2400"/>
          </a:p>
        </p:txBody>
      </p:sp>
      <p:pic>
        <p:nvPicPr>
          <p:cNvPr id="5" name="Рисунок 4" descr="magazin-bizhuter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63" y="2979052"/>
            <a:ext cx="5522076" cy="366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olodilnoe-oborudovanie-v-magazine-produkto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955" y="286613"/>
            <a:ext cx="3750979" cy="251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55056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b5b67b93907f8b1fbf4e183dbaa3137,20,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5" y="-319088"/>
            <a:ext cx="12253092" cy="812323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653915" y="3807736"/>
            <a:ext cx="4846359" cy="2440130"/>
          </a:xfrm>
          <a:prstGeom prst="round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n-CL" sz="4000"/>
              <a:t>Danke schon!</a:t>
            </a:r>
            <a:endParaRPr lang="ru-RU" sz="4000"/>
          </a:p>
        </p:txBody>
      </p:sp>
    </p:spTree>
    <p:extLst>
      <p:ext uri="{BB962C8B-B14F-4D97-AF65-F5344CB8AC3E}">
        <p14:creationId xmlns:p14="http://schemas.microsoft.com/office/powerpoint/2010/main" val="41088696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79607" y="204727"/>
            <a:ext cx="8500784" cy="1979968"/>
          </a:xfrm>
          <a:prstGeom prst="roundRect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i="1"/>
              <a:t>Wir alle lieben es, einkaufen. Millionen Menschen einkaufen gehen jeden Tag.</a:t>
            </a:r>
            <a:endParaRPr lang="ru-RU" sz="2400" i="1"/>
          </a:p>
        </p:txBody>
      </p:sp>
      <p:pic>
        <p:nvPicPr>
          <p:cNvPr id="6" name="Рисунок 5" descr="hkg-hong-k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522823"/>
            <a:ext cx="6163829" cy="417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61035618_shopp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117" y="2497678"/>
            <a:ext cx="5393777" cy="421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556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14313"/>
            <a:ext cx="6719315" cy="1733550"/>
          </a:xfrm>
          <a:prstGeom prst="round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n-CL" sz="2400" i="1">
                <a:solidFill>
                  <a:srgbClr val="0C0C0C"/>
                </a:solidFill>
                <a:latin typeface="Century Gothic"/>
              </a:rPr>
              <a:t>In den </a:t>
            </a:r>
            <a:r>
              <a:rPr lang="de-DE" sz="2400" i="1">
                <a:solidFill>
                  <a:srgbClr val="0C0C0C"/>
                </a:solidFill>
                <a:latin typeface="Century Gothic"/>
              </a:rPr>
              <a:t>Geschaften kann man alles kaufen.</a:t>
            </a:r>
            <a:r>
              <a:rPr lang="arn-CL" sz="2400" i="1">
                <a:solidFill>
                  <a:srgbClr val="0C0C0C"/>
                </a:solidFill>
                <a:latin typeface="Century Gothic"/>
              </a:rPr>
              <a:t> </a:t>
            </a:r>
            <a:r>
              <a:rPr lang="de-DE" sz="2400" i="1">
                <a:solidFill>
                  <a:srgbClr val="0C0C0C"/>
                </a:solidFill>
                <a:latin typeface="Century Gothic"/>
              </a:rPr>
              <a:t>Es gibt viele Abteilungen in </a:t>
            </a:r>
            <a:r>
              <a:rPr lang="arn-CL" sz="2400" i="1">
                <a:solidFill>
                  <a:srgbClr val="0C0C0C"/>
                </a:solidFill>
                <a:latin typeface="Century Gothic"/>
              </a:rPr>
              <a:t>den Geschaften.</a:t>
            </a:r>
            <a:endParaRPr lang="ru-RU" sz="2400" i="1">
              <a:solidFill>
                <a:srgbClr val="0C0C0C"/>
              </a:solidFill>
              <a:latin typeface="Century Gothic"/>
            </a:endParaRPr>
          </a:p>
        </p:txBody>
      </p:sp>
      <p:pic>
        <p:nvPicPr>
          <p:cNvPr id="3" name="Рисунок 2" descr="518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3" y="2023926"/>
            <a:ext cx="7158009" cy="4770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18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809" y="2958970"/>
            <a:ext cx="4585691" cy="377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40725164952_37b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831" y="10246"/>
            <a:ext cx="4422031" cy="295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90723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52425" y="298450"/>
            <a:ext cx="5030803" cy="1942341"/>
          </a:xfrm>
          <a:prstGeom prst="wedgeRoundRectCallou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n-CL" sz="2800" i="1"/>
              <a:t>Wir konnen Ohrringe in der Schmuckabteilung kaufen.</a:t>
            </a:r>
            <a:endParaRPr lang="ru-RU" sz="2800" i="1"/>
          </a:p>
        </p:txBody>
      </p:sp>
      <p:pic>
        <p:nvPicPr>
          <p:cNvPr id="3" name="Рисунок 2" descr="magazin-bizhuter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739" y="3513350"/>
            <a:ext cx="4866374" cy="324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gazin-bizhuter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18" y="3300855"/>
            <a:ext cx="4598292" cy="345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gazin-bizhuter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618" y="218837"/>
            <a:ext cx="4813309" cy="319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gazin-bizhuteri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758" y="4904512"/>
            <a:ext cx="1678047" cy="167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agazin-bizhuteri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491" y="3017801"/>
            <a:ext cx="1791180" cy="1791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9039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95288" y="276225"/>
            <a:ext cx="5736921" cy="1871164"/>
          </a:xfrm>
          <a:prstGeom prst="wedgeRoundRectCallou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n-CL" sz="2400" i="1"/>
              <a:t>Wir konnen Tassen und Teller  </a:t>
            </a:r>
            <a:r>
              <a:rPr lang="de-DE" sz="2400" i="1"/>
              <a:t>in der Abteilung fur </a:t>
            </a:r>
            <a:r>
              <a:rPr lang="arn-CL" sz="2400" i="1"/>
              <a:t>Geschirr </a:t>
            </a:r>
            <a:r>
              <a:rPr lang="de-DE" sz="2400" i="1"/>
              <a:t>kaufen</a:t>
            </a:r>
            <a:r>
              <a:rPr lang="arn-CL" sz="2400" i="1"/>
              <a:t>.</a:t>
            </a:r>
            <a:endParaRPr lang="ru-RU" sz="2400" i="1"/>
          </a:p>
        </p:txBody>
      </p:sp>
      <p:pic>
        <p:nvPicPr>
          <p:cNvPr id="3" name="Рисунок 2" descr="magazin-bizhuter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2609164"/>
            <a:ext cx="6172479" cy="411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gazin-bizhuter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146" y="83072"/>
            <a:ext cx="5551393" cy="4170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gazin-bizhuter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574" y="4299055"/>
            <a:ext cx="2744326" cy="221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gazin-bizhuteri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161" y="4339998"/>
            <a:ext cx="2743200" cy="212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02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63513" y="306483"/>
            <a:ext cx="6238238" cy="1882680"/>
          </a:xfrm>
          <a:prstGeom prst="wedgeRoundRectCallou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n-CL" sz="2400"/>
              <a:t>Wir konnen Jeans und Jacken in der Bekleidungsabteilung kaufen.</a:t>
            </a:r>
            <a:endParaRPr lang="ru-RU" sz="2400"/>
          </a:p>
        </p:txBody>
      </p:sp>
      <p:pic>
        <p:nvPicPr>
          <p:cNvPr id="3" name="Рисунок 2" descr="magazin-bizhuter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2534667"/>
            <a:ext cx="6336644" cy="422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gazin-bizhuter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731" y="3183351"/>
            <a:ext cx="5312662" cy="354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gazin-bizhuter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608" y="182150"/>
            <a:ext cx="3798774" cy="285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2883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00145" y="245757"/>
            <a:ext cx="5561896" cy="1830837"/>
          </a:xfrm>
          <a:prstGeom prst="wedgeRoundRectCallou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Wir konnen CD-Spiele in der Abteilung fur  Computer und Softwaren kaufen.</a:t>
            </a:r>
            <a:endParaRPr lang="ru-RU"/>
          </a:p>
        </p:txBody>
      </p:sp>
      <p:pic>
        <p:nvPicPr>
          <p:cNvPr id="3" name="Рисунок 2" descr="magazin-bizhuter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59" y="2620515"/>
            <a:ext cx="5333104" cy="40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gazin-bizhuter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197" y="102368"/>
            <a:ext cx="4248006" cy="281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gazin-bizhuter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799" y="3070757"/>
            <a:ext cx="3664509" cy="3664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gazin-bizhuteri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399" y="4851103"/>
            <a:ext cx="2619055" cy="174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agazin-bizhuteri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249" y="3102950"/>
            <a:ext cx="2607749" cy="163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4966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05862" y="213562"/>
            <a:ext cx="4937213" cy="2117843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Wir konnen Schuhe in der Abteilung fur Schuhe kaufen.</a:t>
            </a:r>
            <a:endParaRPr lang="ru-RU"/>
          </a:p>
        </p:txBody>
      </p:sp>
      <p:pic>
        <p:nvPicPr>
          <p:cNvPr id="3" name="Рисунок 2" descr="magazin-bizhuter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2713275"/>
            <a:ext cx="5884882" cy="393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gazin-bizhuter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126" y="2692031"/>
            <a:ext cx="5365359" cy="403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gazin-bizhuter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1" y="358264"/>
            <a:ext cx="6624746" cy="200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7602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66166" y="174019"/>
            <a:ext cx="4517745" cy="1718243"/>
          </a:xfrm>
          <a:prstGeom prst="wedgeRoundRectCallout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Wir konnen Gitarren in der Musikabteilung kaufen.</a:t>
            </a:r>
            <a:endParaRPr lang="ru-RU" sz="2400"/>
          </a:p>
        </p:txBody>
      </p:sp>
      <p:pic>
        <p:nvPicPr>
          <p:cNvPr id="3" name="Рисунок 2" descr="magazin-bizhuter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4" y="2118825"/>
            <a:ext cx="6982176" cy="4654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gazin-bizhuter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136" y="225198"/>
            <a:ext cx="3357406" cy="239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gazin-bizhuter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746" y="2774719"/>
            <a:ext cx="5907043" cy="393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gazin-bizhuteri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877" y="61425"/>
            <a:ext cx="3619612" cy="249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73414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Широкоэкранный</PresentationFormat>
  <Paragraphs>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13</cp:revision>
  <dcterms:created xsi:type="dcterms:W3CDTF">2012-07-30T23:42:41Z</dcterms:created>
  <dcterms:modified xsi:type="dcterms:W3CDTF">2014-12-17T01:22:50Z</dcterms:modified>
</cp:coreProperties>
</file>