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7" r:id="rId2"/>
    <p:sldId id="259" r:id="rId3"/>
    <p:sldId id="258" r:id="rId4"/>
    <p:sldId id="262" r:id="rId5"/>
    <p:sldId id="260" r:id="rId6"/>
    <p:sldId id="261" r:id="rId7"/>
    <p:sldId id="263" r:id="rId8"/>
    <p:sldId id="267" r:id="rId9"/>
    <p:sldId id="270" r:id="rId10"/>
    <p:sldId id="264" r:id="rId11"/>
    <p:sldId id="268" r:id="rId12"/>
    <p:sldId id="266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07" autoAdjust="0"/>
    <p:restoredTop sz="94660"/>
  </p:normalViewPr>
  <p:slideViewPr>
    <p:cSldViewPr>
      <p:cViewPr varScale="1">
        <p:scale>
          <a:sx n="68" d="100"/>
          <a:sy n="68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3B749-1BE4-4A27-8CC4-EE461986B9B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FC71C-B595-48F0-8060-A4026EB86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28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C71C-B595-48F0-8060-A4026EB866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57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55780"/>
            <a:ext cx="51435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56180"/>
            <a:ext cx="51435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AA2A-28EC-42EB-A947-C41F2D3DA91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62E9-EB99-4E6E-A39E-03183F2FD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6590" y="381000"/>
            <a:ext cx="150876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85900" y="381000"/>
            <a:ext cx="5306144" cy="6096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AA2A-28EC-42EB-A947-C41F2D3DA91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62E9-EB99-4E6E-A39E-03183F2FD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AA2A-28EC-42EB-A947-C41F2D3DA91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62E9-EB99-4E6E-A39E-03183F2FD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65151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34640"/>
            <a:ext cx="65151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5900" y="1981200"/>
            <a:ext cx="3429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6350" y="1981200"/>
            <a:ext cx="3429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AA2A-28EC-42EB-A947-C41F2D3DA91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62E9-EB99-4E6E-A39E-03183F2FD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0" y="1679448"/>
            <a:ext cx="3429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5900" y="2509936"/>
            <a:ext cx="3429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350" y="1679448"/>
            <a:ext cx="3429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6350" y="2509936"/>
            <a:ext cx="3429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AA2A-28EC-42EB-A947-C41F2D3DA91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62E9-EB99-4E6E-A39E-03183F2FD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AA2A-28EC-42EB-A947-C41F2D3DA91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62E9-EB99-4E6E-A39E-03183F2FD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AA2A-28EC-42EB-A947-C41F2D3DA91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62E9-EB99-4E6E-A39E-03183F2FD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565" y="408993"/>
            <a:ext cx="3600703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868" y="381000"/>
            <a:ext cx="4117133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9565" y="2237793"/>
            <a:ext cx="3600703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AA2A-28EC-42EB-A947-C41F2D3DA91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62E9-EB99-4E6E-A39E-03183F2FD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186" y="384048"/>
            <a:ext cx="360045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7187" y="2240280"/>
            <a:ext cx="3599355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7120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381000"/>
            <a:ext cx="702945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0" y="1987420"/>
            <a:ext cx="702945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23843" y="5691674"/>
            <a:ext cx="210548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2FEAA2A-28EC-42EB-A947-C41F2D3DA91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723842" y="365125"/>
            <a:ext cx="210548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34991" y="6268940"/>
            <a:ext cx="541783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BD62E9-EB99-4E6E-A39E-03183F2FD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Erscheinung des Begriffs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фото\Karel_cap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58920"/>
            <a:ext cx="3187995" cy="42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bliograf.cz/scifi/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58921"/>
            <a:ext cx="3190875" cy="42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6713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KTOP\Desktop\DSD Robotik\tecmania_infografik_roboter_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45" y="1412776"/>
            <a:ext cx="8154696" cy="396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1249178" y="3994602"/>
            <a:ext cx="1368152" cy="3809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500063" cy="140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500063" cy="1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00063" cy="1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483" y="4185083"/>
            <a:ext cx="500063" cy="7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500063" cy="176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924944"/>
            <a:ext cx="577771" cy="205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3" y="2690559"/>
            <a:ext cx="534260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580" y="2643182"/>
            <a:ext cx="624705" cy="242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500306"/>
            <a:ext cx="571504" cy="255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20888"/>
            <a:ext cx="576064" cy="264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6941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ip.de/ii/74786647_7f552a79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0100"/>
            <a:ext cx="4176464" cy="33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614579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3600" dirty="0"/>
              <a:t>Kriegsbedrohung</a:t>
            </a:r>
            <a:endParaRPr lang="ru-RU" sz="3600" dirty="0"/>
          </a:p>
        </p:txBody>
      </p:sp>
      <p:pic>
        <p:nvPicPr>
          <p:cNvPr id="1030" name="Picture 6" descr="https://encrypted-tbn3.gstatic.com/images?q=tbn:ANd9GcQibpfKi9QkH_vucbPpNCKd2HISFXb6k9D-5_cl6aJB7vPec-N4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078493" cy="23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fotocommunity.com/photos/15668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576" y="4185361"/>
            <a:ext cx="3994975" cy="26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32253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деи для фотосессии: примеры поз для мужских портре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915" y="1102684"/>
            <a:ext cx="324036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542" y="2286043"/>
            <a:ext cx="1415374" cy="21467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252" y="2581443"/>
            <a:ext cx="2089320" cy="31689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642918"/>
            <a:ext cx="1380839" cy="20943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500042"/>
            <a:ext cx="1505172" cy="22829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2714620"/>
            <a:ext cx="2143140" cy="31689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4" y="1385391"/>
            <a:ext cx="1629797" cy="24719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18311"/>
            <a:ext cx="1410448" cy="21392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103" y="4519189"/>
            <a:ext cx="3138936" cy="23542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315" y="778688"/>
            <a:ext cx="993828" cy="1507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636" y="0"/>
            <a:ext cx="881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3600" dirty="0" smtClean="0"/>
              <a:t>Die Ersetzung des Homo Sapiens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08550739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agazonokosil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5005395" cy="3740159"/>
          </a:xfrm>
          <a:prstGeom prst="rect">
            <a:avLst/>
          </a:prstGeom>
        </p:spPr>
      </p:pic>
      <p:pic>
        <p:nvPicPr>
          <p:cNvPr id="3" name="Рисунок 2" descr="bul-997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31" y="3207167"/>
            <a:ext cx="5800769" cy="365083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0"/>
            <a:ext cx="7029450" cy="64291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Leben mit und ohne Roboter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0"/>
            <a:ext cx="10215634" cy="723920"/>
          </a:xfrm>
        </p:spPr>
        <p:txBody>
          <a:bodyPr/>
          <a:lstStyle/>
          <a:p>
            <a:r>
              <a:rPr lang="de-DE" dirty="0" smtClean="0"/>
              <a:t>Der erste </a:t>
            </a:r>
            <a:r>
              <a:rPr lang="de-DE" dirty="0" err="1" smtClean="0"/>
              <a:t>roboter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72000" y="142852"/>
            <a:ext cx="5214982" cy="4071948"/>
          </a:xfrm>
        </p:spPr>
        <p:txBody>
          <a:bodyPr>
            <a:normAutofit/>
          </a:bodyPr>
          <a:lstStyle/>
          <a:p>
            <a:endParaRPr lang="de-DE" sz="3600" dirty="0" smtClean="0"/>
          </a:p>
          <a:p>
            <a:pPr>
              <a:buNone/>
            </a:pPr>
            <a:r>
              <a:rPr lang="de-DE" sz="4600" dirty="0" smtClean="0"/>
              <a:t>Industrieroboter</a:t>
            </a:r>
          </a:p>
          <a:p>
            <a:pPr>
              <a:buNone/>
            </a:pPr>
            <a:r>
              <a:rPr lang="de-DE" sz="4600" dirty="0" err="1" smtClean="0"/>
              <a:t>Unimate</a:t>
            </a:r>
            <a:r>
              <a:rPr lang="de-DE" sz="4600" dirty="0" smtClean="0"/>
              <a:t>, 1962</a:t>
            </a:r>
            <a:endParaRPr lang="ru-RU" sz="4600" dirty="0"/>
          </a:p>
        </p:txBody>
      </p:sp>
      <p:pic>
        <p:nvPicPr>
          <p:cNvPr id="2050" name="Picture 2" descr="F:\фото\bild_automaten_und_roboter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4357718" cy="53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82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115" y="-315416"/>
            <a:ext cx="7029450" cy="1295400"/>
          </a:xfrm>
        </p:spPr>
        <p:txBody>
          <a:bodyPr/>
          <a:lstStyle/>
          <a:p>
            <a:r>
              <a:rPr lang="en-US" dirty="0" err="1" smtClean="0"/>
              <a:t>Typen</a:t>
            </a:r>
            <a:r>
              <a:rPr lang="en-US" dirty="0" smtClean="0"/>
              <a:t> der </a:t>
            </a:r>
            <a:r>
              <a:rPr lang="de-DE" dirty="0" err="1" smtClean="0"/>
              <a:t>roboter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52" y="1071546"/>
            <a:ext cx="7029450" cy="4483101"/>
          </a:xfrm>
        </p:spPr>
        <p:txBody>
          <a:bodyPr>
            <a:noAutofit/>
          </a:bodyPr>
          <a:lstStyle/>
          <a:p>
            <a:r>
              <a:rPr lang="de-DE" sz="3600" dirty="0"/>
              <a:t>autonome mobile </a:t>
            </a:r>
            <a:r>
              <a:rPr lang="de-DE" sz="3600" dirty="0" smtClean="0"/>
              <a:t>Roboter</a:t>
            </a:r>
          </a:p>
          <a:p>
            <a:r>
              <a:rPr lang="de-DE" sz="3600" dirty="0" smtClean="0"/>
              <a:t>Industrieroboter</a:t>
            </a:r>
          </a:p>
          <a:p>
            <a:r>
              <a:rPr lang="de-DE" sz="3600" dirty="0" smtClean="0"/>
              <a:t>Medizinroboter</a:t>
            </a:r>
          </a:p>
          <a:p>
            <a:r>
              <a:rPr lang="de-DE" sz="3600" dirty="0" smtClean="0"/>
              <a:t>Serviceroboter</a:t>
            </a:r>
            <a:endParaRPr lang="de-DE" sz="3600" dirty="0"/>
          </a:p>
          <a:p>
            <a:r>
              <a:rPr lang="de-DE" sz="3600" dirty="0"/>
              <a:t>Spielzeugroboter </a:t>
            </a:r>
            <a:endParaRPr lang="de-DE" sz="3600" dirty="0" smtClean="0"/>
          </a:p>
          <a:p>
            <a:r>
              <a:rPr lang="de-DE" sz="3600" dirty="0" smtClean="0"/>
              <a:t>Erkundungsroboter</a:t>
            </a:r>
          </a:p>
          <a:p>
            <a:r>
              <a:rPr lang="de-DE" sz="3600" dirty="0" smtClean="0"/>
              <a:t>Militärroboter</a:t>
            </a:r>
          </a:p>
          <a:p>
            <a:r>
              <a:rPr lang="de-DE" sz="3600" dirty="0" err="1"/>
              <a:t>h</a:t>
            </a:r>
            <a:r>
              <a:rPr lang="de-DE" sz="3600" dirty="0" err="1" smtClean="0"/>
              <a:t>umanoide</a:t>
            </a:r>
            <a:r>
              <a:rPr lang="de-DE" sz="3600" dirty="0" smtClean="0"/>
              <a:t> </a:t>
            </a:r>
            <a:r>
              <a:rPr lang="de-DE" sz="3600" dirty="0"/>
              <a:t>Roboter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483040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Pro-argumente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07167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3600" dirty="0" smtClean="0"/>
              <a:t> Hilfe im Alltagsleben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068960"/>
            <a:ext cx="2743200" cy="16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302" y="4797152"/>
            <a:ext cx="2295732" cy="1697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780928"/>
            <a:ext cx="2412107" cy="3612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3304" y="408646"/>
            <a:ext cx="2700779" cy="1782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528" y="4437112"/>
            <a:ext cx="2945904" cy="22094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251" y="2436867"/>
            <a:ext cx="2820181" cy="18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11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330" y="45864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3600" dirty="0" smtClean="0"/>
              <a:t>Arbeit in extremen Bedingungen</a:t>
            </a:r>
          </a:p>
          <a:p>
            <a:endParaRPr lang="en-US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42" y="1280436"/>
            <a:ext cx="3522520" cy="1981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1857364"/>
            <a:ext cx="3727268" cy="2096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3" y="141277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4000504"/>
            <a:ext cx="3096344" cy="23222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46" y="3410029"/>
            <a:ext cx="3555616" cy="23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116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14356"/>
            <a:ext cx="835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3600" dirty="0" smtClean="0"/>
              <a:t>Unbegrenzte Möglichkeit der Entwicklung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6780" y="1645856"/>
            <a:ext cx="6528492" cy="43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13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26" y="214290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600" dirty="0" smtClean="0"/>
              <a:t>Pfleger für einsame und älter</a:t>
            </a:r>
            <a:r>
              <a:rPr lang="de-DE" sz="3600" dirty="0"/>
              <a:t>e</a:t>
            </a:r>
            <a:r>
              <a:rPr lang="de-DE" sz="3600" dirty="0" smtClean="0"/>
              <a:t> Menschen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857232"/>
            <a:ext cx="3488764" cy="262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4143380"/>
            <a:ext cx="3071834" cy="2044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1071546"/>
            <a:ext cx="3429084" cy="2420934"/>
          </a:xfrm>
          <a:prstGeom prst="rect">
            <a:avLst/>
          </a:prstGeom>
        </p:spPr>
      </p:pic>
      <p:pic>
        <p:nvPicPr>
          <p:cNvPr id="3074" name="Picture 2" descr="Panasonic has launched the HOSPI-R, an autonomous delivery robot, for use in Japanese hosp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143380"/>
            <a:ext cx="3500462" cy="196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03499" y="342260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Telenoide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72206"/>
            <a:ext cx="657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Pfleger einsamer Menschen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6072206"/>
            <a:ext cx="400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</a:t>
            </a:r>
            <a:r>
              <a:rPr lang="de-DE" sz="3200" dirty="0" smtClean="0"/>
              <a:t>Krankenschwester“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3429000"/>
            <a:ext cx="392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Im  Altenheim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5896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Contra-argumente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82619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7148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3600" dirty="0" smtClean="0"/>
              <a:t>Degradierung der Menschen</a:t>
            </a:r>
            <a:endParaRPr lang="ru-RU" sz="3600" dirty="0"/>
          </a:p>
        </p:txBody>
      </p:sp>
      <p:pic>
        <p:nvPicPr>
          <p:cNvPr id="1026" name="Picture 2" descr="http://www.inosmi.ru/images/20518/11/205181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82113"/>
            <a:ext cx="7358114" cy="49234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27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</Template>
  <TotalTime>4061</TotalTime>
  <Words>68</Words>
  <Application>Microsoft Office PowerPoint</Application>
  <PresentationFormat>Экран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TS103031027</vt:lpstr>
      <vt:lpstr>Erscheinung des Begriffs </vt:lpstr>
      <vt:lpstr>Der erste roboter</vt:lpstr>
      <vt:lpstr>Typen der roboter</vt:lpstr>
      <vt:lpstr>Pro-argumente</vt:lpstr>
      <vt:lpstr>Слайд 5</vt:lpstr>
      <vt:lpstr>Слайд 6</vt:lpstr>
      <vt:lpstr>Слайд 7</vt:lpstr>
      <vt:lpstr>Contra-argumente</vt:lpstr>
      <vt:lpstr>Слайд 9</vt:lpstr>
      <vt:lpstr>Слайд 10</vt:lpstr>
      <vt:lpstr>Слайд 11</vt:lpstr>
      <vt:lpstr>Слайд 12</vt:lpstr>
      <vt:lpstr>Leben mit und ohne Roboter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Roboter</dc:title>
  <dc:creator>DESKTOP</dc:creator>
  <cp:lastModifiedBy>Liza</cp:lastModifiedBy>
  <cp:revision>128</cp:revision>
  <dcterms:created xsi:type="dcterms:W3CDTF">2013-11-03T12:41:25Z</dcterms:created>
  <dcterms:modified xsi:type="dcterms:W3CDTF">2014-01-23T20:46:39Z</dcterms:modified>
</cp:coreProperties>
</file>