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1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B11"/>
    <a:srgbClr val="82251E"/>
    <a:srgbClr val="A03D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0DCF-F1EE-4225-8559-A6D3B57CA83C}" type="datetimeFigureOut">
              <a:rPr lang="uk-UA" smtClean="0"/>
              <a:pPr/>
              <a:t>07.02.2015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92A4-2819-4555-A65E-E8ADF53A17B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ublic\Pictures\Sample Pictures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8" y="0"/>
            <a:ext cx="915273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371656" cy="1285860"/>
          </a:xfrm>
        </p:spPr>
        <p:txBody>
          <a:bodyPr>
            <a:normAutofit/>
          </a:bodyPr>
          <a:lstStyle/>
          <a:p>
            <a:r>
              <a:rPr lang="de-DE" sz="4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Projekt</a:t>
            </a:r>
            <a:r>
              <a:rPr lang="en-US" sz="4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:</a:t>
            </a:r>
            <a:r>
              <a:rPr lang="en-US" sz="4800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4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Freizeit</a:t>
            </a:r>
            <a:r>
              <a:rPr lang="en-US" sz="4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und </a:t>
            </a:r>
            <a:r>
              <a:rPr lang="de-DE" sz="4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Hobbys</a:t>
            </a:r>
            <a:endParaRPr lang="de-DE" sz="4800" b="1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8429652" cy="5000660"/>
          </a:xfrm>
        </p:spPr>
        <p:txBody>
          <a:bodyPr>
            <a:normAutofit fontScale="92500" lnSpcReduction="10000"/>
          </a:bodyPr>
          <a:lstStyle/>
          <a:p>
            <a:endParaRPr lang="en-US" sz="4000" b="1" i="1" u="sng" dirty="0" smtClean="0">
              <a:solidFill>
                <a:schemeClr val="bg1">
                  <a:lumMod val="65000"/>
                </a:schemeClr>
              </a:solidFill>
              <a:latin typeface="Arial Black" pitchFamily="34" charset="0"/>
            </a:endParaRPr>
          </a:p>
          <a:p>
            <a:r>
              <a:rPr lang="de-DE" sz="5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Thema der Präsentation </a:t>
            </a:r>
            <a:r>
              <a:rPr lang="en-US" sz="5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: </a:t>
            </a:r>
          </a:p>
          <a:p>
            <a:r>
              <a:rPr lang="de-DE" sz="5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Billardspielen – die beste Freizeitgestaltung</a:t>
            </a:r>
            <a:r>
              <a:rPr lang="en-US" sz="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/>
            </a:r>
            <a:br>
              <a:rPr lang="en-US" sz="5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</a:br>
            <a:endParaRPr lang="en-US" sz="5000" dirty="0" smtClean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mtClean="0"/>
              <a:t>                                        </a:t>
            </a:r>
            <a:endParaRPr lang="en-US" b="1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CAMgDASIAAhEBAxEB/8QAGwAAAgMBAQEAAAAAAAAAAAAAAAMCBAUBBgf/xAA8EAACAgECBAMDCQYGAwAAAAABAgADEQQFBhIhMUFRYRNCUiIkMnFyc4GRsQcUFTSU0RYlMzWSwVVigv/EABQBAQAAAAAAAAAAAAAAAAAAAAD/xAAUEQEAAAAAAAAAAAAAAAAAAAAA/9oADAMBAAIRAxEAPwD4hTU9zhEGT6nGJbr2zVvYqJUWDHo46jtn9JUrco2QceB9ZotvOqGAHDIQS3ycEk9+vcemO2BAi2hDUl0bGCAFc/KIPTPKOoGcY/SI1W36jTMA6cykE8ydR0OCM+h6Rl+5WWW02hQDXjlU/RAznGB4Z6/jJ0bzq6lrrVwtKHpWowPH8z1PUwKIXDdfDpI2fSl7W7rqNUAr8vKDkHlGT9ZA+v8AMyixyYEYQhAIQhAmjKO6zrsrD5IA+qQAJ7TuGU5xA5g+UOq9ZYSxG6EdZDUDBHSAsN5jMCBjMjCAQhCBLlM6F6dZHMMnzgDd+k5CEDuD5QOMdDO83pIwCEIQCEIQO5nJ3GJyAQhCATqgHvOTuD5QDHqJ3HqJzB8oYPlAYuB2MaFVh1I/GVsHyM6A3hmA+mnmYgSOp7gdzII1itgZkXDA/Kz+MCMJ6DZNmr1mnNtuZnbvo10l/LX2MChJqBynJGZDEIEseokYQgEJ0HE5AIQncGByEIQGrSWAYnAPjJBVQ9PlGMqqLIpJ79pYSgCBSdWc9FxOCiw+E1FojUpEDIGmt+GSGktPuiba0SwlAgeeGju+GTGhv8p6NaBGrpxA8wNBqPhH5SY27UfDPUrphGLphA8n/DtR4KPynf4fqR4fkJ64aYTv7qDA8rpdr1NtoyBgdSZ6HR7PtV7VC+5fadgD4y2lJrDBDjmHWYlex6ivcBqFsPKH5hkwNjf2/g+mWvS0/JI5cieMuXVam0s69fWe1trexOWxi49ZWbRpj6MDyB0d3iokDpLvhE9c2jEU2kEDyp01vwicOms+GembSgRR0wEDzh09g8Jw02D3Zvvp4l6IGKa3HuxnQjB7TReiJamBRasgZByIR91WEJ8oQL2krzp6z6CWkq9IaBM6Sk/+ol1K4CUp9I5KfSPRI9K4FdafSOSn0llKx6Ry1wKy0+kclPpHqkaqQELV6Ri1ekeEkwkBAqHlJCr0lgIJMJAq+xnDUPKXOScKQKRq9ItqvSXzWJApAz2p9ItqR5TQZIpq4Gc9PpEPT6TUZIh64GY9XpEPT6TTeuJeuBlvViIar0mm9cS1cDJ1VeKbDj3TCWtcmNNb090wgWttXOho+wJdVJW2tfmFH2BL6LAEXrLCrIqscggSVY1VnFAjUWB1VjFWCiaex7cm460VXWeyqAy7eJHkIGeFx3jUrdscqkknAAGes+j08NcOLSrCpy4YYLXMc48x2m1+96bTUioLUF8FAGAPqgfOaOE95trWwaMqrEfSYAjPiR3m9RwAPZK9+49Qw5kROh88HM9YNdR+7gBxknPfpIPuVKeyoZhzOWZfqGM/qPzgZmp4M2d9EopptqtIOLfaMTn1BOJhbhwHqKNOLNJrE1D4z7Nk5c/Ucz2tmso9imH8/GRt19XKnygMDuDA+Xbjw/um3Ve11WjdawMlgQwH147TKK9ceM+w6jXV86s1lZrKABT3z/2Ijcq9v3Sg16ipDWR3AAIPmD4QPkTLFlZ9C3ThfZPYfNLbarOXIY2cwz6ieDvpaq163+kpwcQKjLFMsssDEspgVnWIdZaZYpxmBTdZXdZdcRLJAy9wX5pd9g/pCO3JcaK/7s/pCA3af9v0/wBgS+ko7SP8u0/2BL6QHKAY1BFp0jVgMWNURaxqnEBixWp1tugavUVsVQdGxGrMrdNHfrSVW+ytCMFVx1gbA4wtrr/1AennMenjm67cbka0qCQR16E4A/tMyrhTJxZq7yv2o2/hWkhVrsdQowMHrA9I3F9wrz7UdB5yho+P9VqdU1L2gLX9E57+cxl4SJIDay8r4jmj7+EqCqBLXUqOhBgelt4wuFRPtQMesy9Jx9qb9RZVZZlUPyZjjhRn6PrLiPLIjruEqjUi13WIV7EGBvani672ZxbgY85T23j7U2WPp3s+Shwpz4TFPCdjDDay0jy6Rr8J1mhQtzqy+8D1MD0Os4tuesgWY6dDmc2/27aOt9USbWyxz4ZJIH4DAnmRw3qK7FdNZZlTkZAOJ6Tb/bLSU1FhsYe8fGA5hEuI9j1iXgIaKYRzeMUxgIcRDyw5iXgZ+5/yOo+7b9ITu5/yOo+7b9IQJbT/ALdp/sCX18Jn7Uf8v0/2BLywHoescplZTGKYFkHrGgyupMapgPVpJQIoGTBgOUr4CdIBPURSmSBgNUAeAkjg9xEhpINmAwKmcyWQR1xFc3QwDCBLlHkJHA7ThMiWMDpUde0h0U9OkCZBiMQBzEs0mTFOYC2aLYyTGLbpAWxinMmxBinMCluf8jqPu2/SENzPzG/7tv0hA5thxoNP9gS8pnltPu7U0JWF+gAI9d9f4YHp0MYDPLrv5HuyY4iI9yB6lWjVaeUXiM/AYwcRn4IHq1aSDTyycR57oY4cQjvywPTcwnVeeaXiBT7plrT7sb25UUwN4GdzNXYuG790pS03FAwz0GZvJ+z5mAP74/8AxEDxoMM9J7hf2d5GTrrf+IkX/Z7y/R11h/8AkQPEc0iWOZu71wvqdtqa0Xc6jr2nitRuvsGKupyDiBrEyDPMRt+Qe6YpuIKvFW/CBuk4i2aYR4hQnsZE7/X4gwNpjEsZjtv9PXIaLO/UnwaBrkxTmZLb7V5GQbfKz7pgXdyPzG/7swmXqt2S7TWVgHLKRCBiwhCAQhCB3MMnzhCAAnPeGT5mEIHQ7Dsx/OSW+1TlbXB9GMIQLVW8bpSMU7lrKx5Jew/7jP8AEG9DtvG4f1T/AN4Qgd/xDvf/AJjcf6p/7zh4g3o9943D+qf+8IQIWb1utqlbNz1rqfBtQ5H6yo19zHLW2E+rGEIHDY57ux+syPM3mfzhCB0k+Z7w5j5mEIHMzkIQCEIQCEIQP//Z"/>
          <p:cNvSpPr>
            <a:spLocks noChangeAspect="1" noChangeArrowheads="1"/>
          </p:cNvSpPr>
          <p:nvPr/>
        </p:nvSpPr>
        <p:spPr bwMode="auto">
          <a:xfrm>
            <a:off x="63500" y="-523875"/>
            <a:ext cx="1657350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CCAMgDASIAAhEBAxEB/8QAGwAAAgMBAQEAAAAAAAAAAAAAAAMCBAUBBgf/xAA8EAACAgECBAMDCQYGAwAAAAABAgADEQQFBhIhMUFRYRNCUiIkMnFyc4GRsQcUFTSU0RYlMzWSwVVigv/EABQBAQAAAAAAAAAAAAAAAAAAAAD/xAAUEQEAAAAAAAAAAAAAAAAAAAAA/9oADAMBAAIRAxEAPwD4hTU9zhEGT6nGJbr2zVvYqJUWDHo46jtn9JUrco2QceB9ZotvOqGAHDIQS3ycEk9+vcemO2BAi2hDUl0bGCAFc/KIPTPKOoGcY/SI1W36jTMA6cykE8ydR0OCM+h6Rl+5WWW02hQDXjlU/RAznGB4Z6/jJ0bzq6lrrVwtKHpWowPH8z1PUwKIXDdfDpI2fSl7W7rqNUAr8vKDkHlGT9ZA+v8AMyixyYEYQhAIQhAmjKO6zrsrD5IA+qQAJ7TuGU5xA5g+UOq9ZYSxG6EdZDUDBHSAsN5jMCBjMjCAQhCBLlM6F6dZHMMnzgDd+k5CEDuD5QOMdDO83pIwCEIQCEIQO5nJ3GJyAQhCATqgHvOTuD5QDHqJ3HqJzB8oYPlAYuB2MaFVh1I/GVsHyM6A3hmA+mnmYgSOp7gdzII1itgZkXDA/Kz+MCMJ6DZNmr1mnNtuZnbvo10l/LX2MChJqBynJGZDEIEseokYQgEJ0HE5AIQncGByEIQGrSWAYnAPjJBVQ9PlGMqqLIpJ79pYSgCBSdWc9FxOCiw+E1FojUpEDIGmt+GSGktPuiba0SwlAgeeGju+GTGhv8p6NaBGrpxA8wNBqPhH5SY27UfDPUrphGLphA8n/DtR4KPynf4fqR4fkJ64aYTv7qDA8rpdr1NtoyBgdSZ6HR7PtV7VC+5fadgD4y2lJrDBDjmHWYlex6ivcBqFsPKH5hkwNjf2/g+mWvS0/JI5cieMuXVam0s69fWe1trexOWxi49ZWbRpj6MDyB0d3iokDpLvhE9c2jEU2kEDyp01vwicOms+GembSgRR0wEDzh09g8Jw02D3Zvvp4l6IGKa3HuxnQjB7TReiJamBRasgZByIR91WEJ8oQL2krzp6z6CWkq9IaBM6Sk/+ol1K4CUp9I5KfSPRI9K4FdafSOSn0llKx6Ry1wKy0+kclPpHqkaqQELV6Ri1ekeEkwkBAqHlJCr0lgIJMJAq+xnDUPKXOScKQKRq9ItqvSXzWJApAz2p9ItqR5TQZIpq4Gc9PpEPT6TUZIh64GY9XpEPT6TTeuJeuBlvViIar0mm9cS1cDJ1VeKbDj3TCWtcmNNb090wgWttXOho+wJdVJW2tfmFH2BL6LAEXrLCrIqscggSVY1VnFAjUWB1VjFWCiaex7cm460VXWeyqAy7eJHkIGeFx3jUrdscqkknAAGes+j08NcOLSrCpy4YYLXMc48x2m1+96bTUioLUF8FAGAPqgfOaOE95trWwaMqrEfSYAjPiR3m9RwAPZK9+49Qw5kROh88HM9YNdR+7gBxknPfpIPuVKeyoZhzOWZfqGM/qPzgZmp4M2d9EopptqtIOLfaMTn1BOJhbhwHqKNOLNJrE1D4z7Nk5c/Ucz2tmso9imH8/GRt19XKnygMDuDA+Xbjw/um3Ve11WjdawMlgQwH147TKK9ceM+w6jXV86s1lZrKABT3z/2Ijcq9v3Sg16ipDWR3AAIPmD4QPkTLFlZ9C3ThfZPYfNLbarOXIY2cwz6ieDvpaq163+kpwcQKjLFMsssDEspgVnWIdZaZYpxmBTdZXdZdcRLJAy9wX5pd9g/pCO3JcaK/7s/pCA3af9v0/wBgS+ko7SP8u0/2BL6QHKAY1BFp0jVgMWNURaxqnEBixWp1tugavUVsVQdGxGrMrdNHfrSVW+ytCMFVx1gbA4wtrr/1AennMenjm67cbka0qCQR16E4A/tMyrhTJxZq7yv2o2/hWkhVrsdQowMHrA9I3F9wrz7UdB5yho+P9VqdU1L2gLX9E57+cxl4SJIDay8r4jmj7+EqCqBLXUqOhBgelt4wuFRPtQMesy9Jx9qb9RZVZZlUPyZjjhRn6PrLiPLIjruEqjUi13WIV7EGBvani672ZxbgY85T23j7U2WPp3s+Shwpz4TFPCdjDDay0jy6Rr8J1mhQtzqy+8D1MD0Os4tuesgWY6dDmc2/27aOt9USbWyxz4ZJIH4DAnmRw3qK7FdNZZlTkZAOJ6Tb/bLSU1FhsYe8fGA5hEuI9j1iXgIaKYRzeMUxgIcRDyw5iXgZ+5/yOo+7b9ITu5/yOo+7b9IQJbT/ALdp/sCX18Jn7Uf8v0/2BLywHoescplZTGKYFkHrGgyupMapgPVpJQIoGTBgOUr4CdIBPURSmSBgNUAeAkjg9xEhpINmAwKmcyWQR1xFc3QwDCBLlHkJHA7ThMiWMDpUde0h0U9OkCZBiMQBzEs0mTFOYC2aLYyTGLbpAWxinMmxBinMCluf8jqPu2/SENzPzG/7tv0hA5thxoNP9gS8pnltPu7U0JWF+gAI9d9f4YHp0MYDPLrv5HuyY4iI9yB6lWjVaeUXiM/AYwcRn4IHq1aSDTyycR57oY4cQjvywPTcwnVeeaXiBT7plrT7sb25UUwN4GdzNXYuG790pS03FAwz0GZvJ+z5mAP74/8AxEDxoMM9J7hf2d5GTrrf+IkX/Z7y/R11h/8AkQPEc0iWOZu71wvqdtqa0Xc6jr2nitRuvsGKupyDiBrEyDPMRt+Qe6YpuIKvFW/CBuk4i2aYR4hQnsZE7/X4gwNpjEsZjtv9PXIaLO/UnwaBrkxTmZLb7V5GQbfKz7pgXdyPzG/7swmXqt2S7TWVgHLKRCBiwhCAQhCB3MMnzhCAAnPeGT5mEIHQ7Dsx/OSW+1TlbXB9GMIQLVW8bpSMU7lrKx5Jew/7jP8AEG9DtvG4f1T/AN4Qgd/xDvf/AJjcf6p/7zh4g3o9943D+qf+8IQIWb1utqlbNz1rqfBtQ5H6yo19zHLW2E+rGEIHDY57ux+syPM3mfzhCB0k+Z7w5j5mEIHMzkIQCEIQCEIQP//Z"/>
          <p:cNvSpPr>
            <a:spLocks noChangeAspect="1" noChangeArrowheads="1"/>
          </p:cNvSpPr>
          <p:nvPr/>
        </p:nvSpPr>
        <p:spPr bwMode="auto">
          <a:xfrm>
            <a:off x="63500" y="-523875"/>
            <a:ext cx="1657350" cy="1076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3555" name="Picture 3" descr="I:\bilyard\14012009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6858000"/>
          </a:xfrm>
          <a:prstGeom prst="rect">
            <a:avLst/>
          </a:prstGeom>
          <a:noFill/>
        </p:spPr>
      </p:pic>
      <p:pic>
        <p:nvPicPr>
          <p:cNvPr id="23554" name="Picture 2" descr="I:\bilyard\imagesCA0UEF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"/>
            <a:ext cx="377991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bilyard\14012009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5400" dirty="0" smtClean="0">
                <a:solidFill>
                  <a:schemeClr val="bg1"/>
                </a:solidFill>
                <a:latin typeface="Gill Sans MT" pitchFamily="34" charset="0"/>
              </a:rPr>
              <a:t>Billardtechniken</a:t>
            </a:r>
            <a:endParaRPr lang="uk-UA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3" name="Picture 3" descr="I:\bilyard\14012009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pic>
        <p:nvPicPr>
          <p:cNvPr id="25602" name="Picture 2" descr="I:\bilyard\14012009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bilyard\14012009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de-DE" sz="7200" b="1" i="1" dirty="0" smtClean="0">
                <a:solidFill>
                  <a:schemeClr val="bg1"/>
                </a:solidFill>
                <a:latin typeface="Gill Sans MT" pitchFamily="34" charset="0"/>
              </a:rPr>
              <a:t>Schluss</a:t>
            </a:r>
            <a:endParaRPr lang="uk-UA" sz="7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dirty="0" smtClean="0">
                <a:latin typeface="Gill Sans MT" pitchFamily="34" charset="0"/>
              </a:rPr>
              <a:t>Gliederung: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Gill Sans MT" pitchFamily="34" charset="0"/>
              </a:rPr>
              <a:t>Zur Geschichte des Billards in der Welt</a:t>
            </a:r>
          </a:p>
          <a:p>
            <a:pPr>
              <a:buFont typeface="Wingdings" pitchFamily="2" charset="2"/>
              <a:buChar char="Ø"/>
            </a:pPr>
            <a:endParaRPr lang="de-DE" dirty="0">
              <a:latin typeface="Gill Sans M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Gill Sans MT" pitchFamily="34" charset="0"/>
              </a:rPr>
              <a:t>Auswirkungen des Billards auf den menschlichen Körper</a:t>
            </a:r>
          </a:p>
          <a:p>
            <a:pPr>
              <a:buNone/>
            </a:pPr>
            <a:endParaRPr lang="de-DE" dirty="0">
              <a:latin typeface="Gill Sans M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Gill Sans MT" pitchFamily="34" charset="0"/>
              </a:rPr>
              <a:t>Billardarten</a:t>
            </a:r>
          </a:p>
          <a:p>
            <a:pPr>
              <a:buNone/>
            </a:pPr>
            <a:endParaRPr lang="de-DE" dirty="0">
              <a:latin typeface="Gill Sans MT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latin typeface="Gill Sans MT" pitchFamily="34" charset="0"/>
              </a:rPr>
              <a:t>Ausrüstung und Billardtechniken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>
                <a:latin typeface="Gill Sans MT" pitchFamily="34" charset="0"/>
              </a:rPr>
              <a:t>Zur Geschichte des Billards in der Welt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C:\Users\Public\Pictures\Sample 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34" y="1357298"/>
            <a:ext cx="917053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:\bilyard\images[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dirty="0" smtClean="0">
                <a:solidFill>
                  <a:schemeClr val="bg1"/>
                </a:solidFill>
                <a:latin typeface="Gill Sans MT" pitchFamily="34" charset="0"/>
              </a:rPr>
              <a:t>Auswirkungen des Billards auf den menschlichen Körper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:\bilyard\imagesCA3QCR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Gill Sans MT" pitchFamily="34" charset="0"/>
              </a:rPr>
              <a:t>Billardarten</a:t>
            </a:r>
            <a:endParaRPr lang="uk-UA" sz="5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I:\bilyard\images[4]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219" y="0"/>
            <a:ext cx="91912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9" name="Picture 5" descr="I:\bilyard\imagesCAFYKC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0"/>
            <a:ext cx="4499992" cy="6858001"/>
          </a:xfrm>
          <a:prstGeom prst="rect">
            <a:avLst/>
          </a:prstGeom>
          <a:noFill/>
        </p:spPr>
      </p:pic>
      <p:pic>
        <p:nvPicPr>
          <p:cNvPr id="21506" name="Picture 2" descr="I:\bilyard\14012009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4716016" cy="3933056"/>
          </a:xfrm>
          <a:prstGeom prst="rect">
            <a:avLst/>
          </a:prstGeom>
          <a:noFill/>
        </p:spPr>
      </p:pic>
      <p:pic>
        <p:nvPicPr>
          <p:cNvPr id="21508" name="Picture 4" descr="I:\bilyard\imagesCATSPF6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8" cy="294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bilyard\14012009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 smtClean="0">
                <a:solidFill>
                  <a:schemeClr val="bg1"/>
                </a:solidFill>
                <a:latin typeface="Gill Sans MT" pitchFamily="34" charset="0"/>
              </a:rPr>
              <a:t>Ausrüstung 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52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Projekt : Freizeit und Hobbys</vt:lpstr>
      <vt:lpstr>Gliederung:</vt:lpstr>
      <vt:lpstr>Zur Geschichte des Billards in der Welt</vt:lpstr>
      <vt:lpstr>Auswirkungen des Billards auf den menschlichen Körper</vt:lpstr>
      <vt:lpstr>Billardarten</vt:lpstr>
      <vt:lpstr>Слайд 6</vt:lpstr>
      <vt:lpstr>Слайд 7</vt:lpstr>
      <vt:lpstr>Слайд 8</vt:lpstr>
      <vt:lpstr>Ausrüstung 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влас</dc:creator>
  <cp:lastModifiedBy>XXX</cp:lastModifiedBy>
  <cp:revision>18</cp:revision>
  <dcterms:created xsi:type="dcterms:W3CDTF">2012-03-04T16:49:53Z</dcterms:created>
  <dcterms:modified xsi:type="dcterms:W3CDTF">2015-02-07T19:35:53Z</dcterms:modified>
</cp:coreProperties>
</file>