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98" autoAdjust="0"/>
  </p:normalViewPr>
  <p:slideViewPr>
    <p:cSldViewPr>
      <p:cViewPr varScale="1">
        <p:scale>
          <a:sx n="65" d="100"/>
          <a:sy n="65" d="100"/>
        </p:scale>
        <p:origin x="-10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r>
              <a:rPr lang="en-US" dirty="0" err="1" smtClean="0"/>
              <a:t>Alte</a:t>
            </a:r>
            <a:r>
              <a:rPr lang="en-US" dirty="0" smtClean="0"/>
              <a:t> und </a:t>
            </a:r>
            <a:r>
              <a:rPr lang="en-US" dirty="0" err="1" smtClean="0"/>
              <a:t>neue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Oster</a:t>
            </a:r>
            <a:r>
              <a:rPr lang="de-DE" dirty="0" err="1" smtClean="0"/>
              <a:t>äuche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572140"/>
            <a:ext cx="6400800" cy="1109682"/>
          </a:xfrm>
        </p:spPr>
        <p:txBody>
          <a:bodyPr>
            <a:normAutofit/>
          </a:bodyPr>
          <a:lstStyle/>
          <a:p>
            <a:pPr algn="r"/>
            <a:r>
              <a:rPr lang="de-DE" sz="2400" dirty="0" err="1" smtClean="0"/>
              <a:t>Jeserskaja</a:t>
            </a:r>
            <a:r>
              <a:rPr lang="de-DE" sz="2400" dirty="0" smtClean="0"/>
              <a:t> Walentina</a:t>
            </a:r>
          </a:p>
          <a:p>
            <a:pPr algn="r"/>
            <a:r>
              <a:rPr lang="de-DE" sz="2400" dirty="0" smtClean="0"/>
              <a:t>Klasse 7 (11) - A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85926"/>
            <a:ext cx="5000638" cy="32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571480"/>
            <a:ext cx="5429288" cy="57150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DE" dirty="0" smtClean="0"/>
              <a:t>		Ostern ist ursprünglich ein germanisch-heidnisches Fest, das später vom Christentum übernommen wurde.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		Woher, der Begriff „Ostern“ jedoch stammt, lässt verschiedene Vermutungen zu.</a:t>
            </a:r>
          </a:p>
          <a:p>
            <a:pPr>
              <a:buNone/>
            </a:pPr>
            <a:r>
              <a:rPr lang="de-DE" dirty="0" smtClean="0"/>
              <a:t>		Entweder wurde er von der </a:t>
            </a:r>
            <a:r>
              <a:rPr lang="de-DE" dirty="0" smtClean="0"/>
              <a:t>germanischen Frühlingsgöttin </a:t>
            </a:r>
            <a:r>
              <a:rPr lang="de-DE" dirty="0" smtClean="0"/>
              <a:t>„</a:t>
            </a:r>
            <a:r>
              <a:rPr lang="de-DE" dirty="0" err="1" smtClean="0"/>
              <a:t>Ostara</a:t>
            </a:r>
            <a:r>
              <a:rPr lang="de-DE" dirty="0" smtClean="0"/>
              <a:t>“ abgeleitet oder in Zusammenhang mit der im Osten aufgehenden Sonne gebracht.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000108"/>
            <a:ext cx="341287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4829180" cy="62151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		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/>
              <a:t>	Viele Bräuche dieses Frühlingsfestes haben sich bis in die heute Zeit erhalten.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/>
              <a:t>	Der Sonntag nach dem Vollmond, der dem Frühlingsanfang folgt, ist der Ostersonntag.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/>
              <a:t>	Nach volkstümlicher Tradition weist schon der Donnerstag vor Ostern auf das bevorstehende Fest hin</a:t>
            </a:r>
            <a:r>
              <a:rPr lang="en-US" dirty="0" smtClean="0"/>
              <a:t>:</a:t>
            </a:r>
            <a:r>
              <a:rPr lang="de-DE" dirty="0" smtClean="0"/>
              <a:t> es ist der Gründonnerstag, an dem man nach Möglichkeit das erste grüne Gemüse isst.</a:t>
            </a:r>
            <a:endParaRPr lang="de-DE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85728"/>
            <a:ext cx="337048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57166"/>
            <a:ext cx="4143404" cy="342902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		Ihm folgt der Karfreitag, nach christlicher Überlieferung der Tag der Kreuzigung Christi.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/>
              <a:t>	</a:t>
            </a:r>
            <a:r>
              <a:rPr lang="de-DE" dirty="0" smtClean="0"/>
              <a:t>Der Ostersonntag ist das Fest der Auferstehung.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14290"/>
            <a:ext cx="2502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4286256"/>
            <a:ext cx="4569921" cy="2286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	Vom </a:t>
            </a:r>
            <a:r>
              <a:rPr lang="de-DE" sz="2400" dirty="0" smtClean="0">
                <a:latin typeface="+mj-lt"/>
              </a:rPr>
              <a:t>Ostersonntag aus </a:t>
            </a:r>
            <a:r>
              <a:rPr lang="de-DE" sz="2400" dirty="0" smtClean="0">
                <a:latin typeface="+mj-lt"/>
              </a:rPr>
              <a:t>werden    sowohl Fastnacht </a:t>
            </a:r>
            <a:r>
              <a:rPr lang="de-DE" sz="2400" dirty="0" smtClean="0">
                <a:latin typeface="+mj-lt"/>
              </a:rPr>
              <a:t>wie Pfingsten berechnet: 40 Tage vor Ostern ist Fastnachtsdienstag, 50 Tage nach Ostern liegt Pfingsten.</a:t>
            </a:r>
            <a:endParaRPr lang="ru-RU" sz="2400" dirty="0" smtClean="0">
              <a:latin typeface="+mj-lt"/>
            </a:endParaRP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814" y="3643314"/>
            <a:ext cx="4071446" cy="291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5840435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	Besonders schön bemalte sorbische Ostereier entwickelten sich zu wahren Kunstwerken. Zu Ostern</a:t>
            </a:r>
          </a:p>
          <a:p>
            <a:pPr>
              <a:buNone/>
            </a:pPr>
            <a:r>
              <a:rPr lang="de-DE" dirty="0" smtClean="0"/>
              <a:t>Bäckt man Osterkuchen.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736"/>
            <a:ext cx="3266999" cy="244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86058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071942"/>
            <a:ext cx="3381382" cy="240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286544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	Am Ostermorgen geht jung und alt auf die Eiersuche. Am diesem Ostersonntag werden einander bemalte und gefärbte Eier geschenkt. 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/>
              <a:t>	Es gibt jetzt Eier aus Schokolade, Holzplastik usw., in die Überraschungen hineingelegt sind, sie gefallen auch den Kindern.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00438"/>
            <a:ext cx="3929090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643314"/>
            <a:ext cx="3662368" cy="243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071678"/>
            <a:ext cx="5193964" cy="360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5000660" cy="378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86256"/>
            <a:ext cx="4071966" cy="236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286544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	Auf Bergen und Hügeln im Harz zündeten junge Leute Osterfeuer an und verbrannten den Winter als Strohoder Stoffpuppe.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/>
              <a:t>	Verliebte Paare übersprangen die Flammen.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3248"/>
            <a:ext cx="4192689" cy="278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12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Alte und neue Osteräuche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 und neue Osteräuche</dc:title>
  <cp:lastModifiedBy>Andrew</cp:lastModifiedBy>
  <cp:revision>31</cp:revision>
  <dcterms:modified xsi:type="dcterms:W3CDTF">2014-01-30T21:48:47Z</dcterms:modified>
</cp:coreProperties>
</file>