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0" r:id="rId5"/>
    <p:sldId id="262" r:id="rId6"/>
    <p:sldId id="263" r:id="rId7"/>
    <p:sldId id="26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60" d="100"/>
          <a:sy n="60" d="100"/>
        </p:scale>
        <p:origin x="-1440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13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66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4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85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27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82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97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57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29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9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30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2EEF-264C-49BC-B0E4-3625B1704B94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459D-E687-4D80-A19D-99B23281B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6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C:\Documents and Settings\Admin\Рабочий стол\63223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75"/>
            <a:ext cx="9178098" cy="688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3071810"/>
            <a:ext cx="383865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Михайло </a:t>
            </a:r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Опанасович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</a:rPr>
              <a:t> Булгаков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000" b="1" dirty="0" smtClean="0">
                <a:ln w="50800"/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sz="6000" b="1" dirty="0" err="1" smtClean="0">
                <a:ln w="50800"/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sz="6000" b="1" dirty="0" smtClean="0">
                <a:ln w="50800"/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ln w="50800"/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sz="6000" b="1" dirty="0" smtClean="0">
                <a:ln w="50800"/>
                <a:solidFill>
                  <a:schemeClr val="bg1"/>
                </a:solidFill>
                <a:latin typeface="Georgia" pitchFamily="18" charset="0"/>
              </a:rPr>
              <a:t> Маргарита»</a:t>
            </a:r>
            <a:endParaRPr lang="ru-RU" sz="6000" b="1" dirty="0">
              <a:ln w="50800"/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6046" y="5000636"/>
            <a:ext cx="28279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Виконала: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Учениця 11 класу</a:t>
            </a:r>
          </a:p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Скок</a:t>
            </a:r>
            <a:r>
              <a:rPr lang="uk-UA" sz="2800" dirty="0" smtClean="0">
                <a:solidFill>
                  <a:schemeClr val="bg1"/>
                </a:solidFill>
              </a:rPr>
              <a:t> Лілія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0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10998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Москва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Рисунок 2" descr="C:\Documents and Settings\Admin\Рабочий стол\169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488779" cy="3134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1124744"/>
            <a:ext cx="5429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Москва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глобальний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символ роману. В.І.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Німців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називає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згустком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«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земних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»проблем,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міцно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прив'язаних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радянських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реалій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романі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Булгакова Москва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символізує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хаос,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безлад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вир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Про фетишизм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москвичів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говорить В.Г.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Маранцман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: «У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романі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комуністична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Москва представлена ​​як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крок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назад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християнства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повернення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 культу речей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бісів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духів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примар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4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Дзеркало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Рисунок 2" descr="C:\Documents and Settings\Admin\Рабочий стол\Mirro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49" y="3789040"/>
            <a:ext cx="2444403" cy="2904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196752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Дзеркало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тільки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відображає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дійсність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переходом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інший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вимір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простір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де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міражі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постають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повсякденною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реальністю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Прямо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дзеркала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квартирі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№ 50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вийшли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Коров'єв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Бегемот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Азазелло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;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зробивши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кілька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втирання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чарівного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крему, «Маргарита глянула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дзеркало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....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закрила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очі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потім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глянула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раз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буйно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розреготалася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Дзеркало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- символ,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вказує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універсальність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устрою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світу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як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особливої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​​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системи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відображення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1453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Втрачена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голова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6048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романі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поширена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символіка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головного болю.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Головний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біль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Пілата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знак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розколу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дисгармонії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символ туги по моральному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орієнтиру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Сатиричної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символікою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наповнений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мотив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відрізаної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голови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Берліоза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В.Турбін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побачив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цьому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пародію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євангельський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мотив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усікновення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голови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Іоанна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предтечі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Ісуса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Христа: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сповіщав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пришестя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Божого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хоча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тільки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початок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відбуватися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», 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Берліоз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відкидав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пришестя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хоча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давним-давно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здійснилося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074" name="Рисунок 2" descr="C:\Documents and Settings\Admin\Рабочий стол\difoyad_6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95675"/>
            <a:ext cx="2381250" cy="3362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3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8985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Сонце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52565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християнському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світі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сонце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означає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воскресіння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безсмертя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Саме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безсмертя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Ієшуа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символізує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нещадне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сонце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ершалаімскіх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розділах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московських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ж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поштовхом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 шляху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Берліоза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безславне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небуття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З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символікою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сонця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пов'язаний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Ієшуа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двадцяти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семи».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великодніх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таблицях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зустрічається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такий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термін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як «коло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сонця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 Коло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двадцять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вісім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називається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колом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сонця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Поява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Ієшуа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знаменує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швидке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повернення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 круги своя.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100" name="Рисунок 4" descr="http://thumbs.dreamstime.com/thumblarge_302/12195840141p0vZ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16775"/>
            <a:ext cx="2771800" cy="2737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9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836" y="340039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Місяць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24744"/>
            <a:ext cx="44757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Місяць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символ часу (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рахунок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по лунам)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вічності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романі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Булгакова вона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стала символом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зв'язку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часів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просторів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Місячна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дорога, яку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бачить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прокуратор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яку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дарує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міст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між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небом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землею,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гріхом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спокутою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2" name="Рисунок 2" descr="C:\Documents and Settings\Admin\Рабочий стол\album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47" y="4437112"/>
            <a:ext cx="3203651" cy="2402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82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Трикутники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96753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Он </a:t>
            </a: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[</a:t>
            </a: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портсигар </a:t>
            </a:r>
            <a:r>
              <a:rPr lang="ru-RU" i="1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chemeClr val="bg1"/>
                </a:solidFill>
                <a:latin typeface="Georgia" pitchFamily="18" charset="0"/>
              </a:rPr>
              <a:t>был громадных размеров, червонного золота, и на крышке его при открывании сверкнул синим и белым огнем бриллиантовый треугольник.»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1" y="292494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масонської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символіці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Всевидяче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око Бога, Л.М.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Яновська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роботі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Трикутник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допускає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думку,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початкова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літера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слова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диявол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146" name="Рисунок 2" descr="C:\Documents and Settings\Admin\Рабочий стол\2716_Crystal_001_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18" y="4491781"/>
            <a:ext cx="2095500" cy="233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05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а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363" y="0"/>
            <a:ext cx="3566637" cy="5301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Майстер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1" y="679679"/>
            <a:ext cx="58326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Історик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зробився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письменником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багато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автобіографічний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герой 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момент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дії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роману ( "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людина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тридцяти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восьми"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постає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лікарні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перед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Іваном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Бездомним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)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точності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Булгакова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травні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1929 р. ( 38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виповнилося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15 -го числа , через 10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днів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того , як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кохана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покинули Москву ) 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Письменник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передав персонажу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любов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третій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дружині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Є. С.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Булгакової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прототипу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Маргарити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заборони " Бега " в 1929 р. Булгаков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опинився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такому ж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безвихідному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становищі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як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коли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всі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п'єси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заборонені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прозові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твори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приймалися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друку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романі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змусив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автобіографічного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героя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шукати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притулку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психіатричній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лікарні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сам же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житті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знайшов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вихід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листі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 І. В.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Сталіну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своєму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творі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істину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за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власними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словами , "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вгадав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" , а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пізнав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9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Маргар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170" y="260648"/>
            <a:ext cx="3565830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4540" y="71659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Маргарита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7144"/>
            <a:ext cx="5652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Кохана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Майстра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Головним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прототипом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Маргарити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послужила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третя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дружина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письменника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Е. С.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Булгакова.С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чином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Маргарити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романі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пов'язаний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мотив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милосердя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. Вона просить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після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Великого балу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Сатани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за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нещасну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Фріду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endParaRPr lang="ru-RU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Булгаковська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Маргарита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теж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своєю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вічною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любов'ю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допомагає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Майстру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- новому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Фаустові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розраховувати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те,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він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заслужив. Але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нагорода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героя тут - не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світло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, 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спокій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царстві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спокою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останньому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притулку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або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навіть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точніше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, на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межі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двох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світів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світла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темряви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, Маргарита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стає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поводирем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зберігачем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свого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коханого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4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332656"/>
            <a:ext cx="3524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Воланд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7" y="908720"/>
            <a:ext cx="51845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диявол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, сатана, ""князь тьмы", "дух зла и повелитель теней" (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всі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ці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визначення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зустрічаються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тексті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роману).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Воланд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багато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чому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орієнтований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Мефістофеля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"Фауста" (1808-1832)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Йоганна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Вольфганга Гете (1749-1832) </a:t>
            </a:r>
            <a:endParaRPr lang="ru-RU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Булгаков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справжнє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обличчя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приховує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лише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на самому початку роману,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щоб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читачів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заінтригувати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, 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потім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вже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прямо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заявляє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вустами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Майстра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самого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Патріарші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точно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прибув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сатана (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диявол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). </a:t>
            </a:r>
            <a:endParaRPr lang="ru-RU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Нетрадиционность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проявляється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в тому,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він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, будучи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дияволом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наділений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деякими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Georgia" pitchFamily="18" charset="0"/>
              </a:rPr>
              <a:t>явними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 атрибутами Бога.</a:t>
            </a:r>
            <a:endParaRPr lang="ru-RU" sz="16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3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Висновок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700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Коли Булгаков писав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свій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роман ,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нього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виникали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великі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труднощі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гострою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політичною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сатирою , яку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письменник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хотів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приховати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очей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цензури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яка,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безумовно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зрозуміла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людям 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Ймовірно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Булгаков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виключав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політичні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натяки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містяться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«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Майстрі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Маргариті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принесуть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неприємності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Деякі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політично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прозорі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місця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роману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письменник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знищив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ранніх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стадіях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роботи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. Але , як сказав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Воланд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« рукописи не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горят».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Булгаков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знищив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першу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редакцію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Майстра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Маргарити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переконався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коли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написане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вже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неможливо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вигнати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пам'яті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залишив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смерті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спадок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нащадкам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рукопис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великого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твору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485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Творча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історія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роману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Майстер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Маргарита»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09936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Перша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редакція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Час початку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роботи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над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Майстром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Маргаритою» Булгаков 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різних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рукописах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датував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то 1928, то 1929 роком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Варіанти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назв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: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Чорний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маг»,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Копито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інженера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», «Жонглер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копитом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»,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Син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В.», «Гастроль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Перша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редакція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знищена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автором 18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березня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1930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отримання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звістки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заборону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п'єси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«Кабала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святенників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Робота над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Майстром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Маргаритою»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відновилася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1931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році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До роману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зроблені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чорнові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начерки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причому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тут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вже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фігурували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Маргарита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тоді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безіменний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супутник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майбутній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Воланд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обзавівся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своєю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буйною свитою.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9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01_05_12_11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94457"/>
            <a:ext cx="4546600" cy="6669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50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610" y="620688"/>
            <a:ext cx="79408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Друга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редакція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Створювалася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 1936 р.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Мала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підзаголовок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Фантастичний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роман»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варіанти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назв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: «Великий канцлер», «Сатана», «Ось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я»,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Чорний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маг»,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Копито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інженера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Третя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редакція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Розпочата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другій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половині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1936 року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Спочатку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називалася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«Князь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темряви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вже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1937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році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з'явився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заголовок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Маргарита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25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червня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1938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повний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текст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вперше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передрукований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друкувала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О. С.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Бокшанская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сестра Є. С.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Булгакової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Авторська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правка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тривала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майже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самої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смерті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письменника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Булгаков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припинив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фразі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Маргарити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: «Так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отже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літератори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труною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йдуть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?»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9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3203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Цікаві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факти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Вважається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квартира Булгакова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багаторазово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обшукувалася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співробітниками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НКВС,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їм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відомо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існування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зміст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чорнового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варіанту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Майстра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Маргарити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у Булгакова в 1937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році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телефонна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розмова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Сталіним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зміст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якого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нікому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відомо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).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Незважаючи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масові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репресії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1937-1938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Булгакова,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будь-кого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членів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сім'ї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заарештували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першій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редакції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роману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містилися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нині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майже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повністю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втрачений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)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детальний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опис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незнайомця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(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)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довжиною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15 (!)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Рукописних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сторінок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відкривало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першу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ершалаимского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главу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докладний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опис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засідання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Синедріону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якому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засуджений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Ієшуа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романі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смерті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Ієшуа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Га-Ноцрі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відміну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Євангелія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вимовляє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ім'я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не Бога, 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Понтія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Пілата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На думку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диякона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Андрія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Кураєва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цієї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причини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ершалаимского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історію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точки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зору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християнства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слід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сприймати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як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блюзнірську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за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словами,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означає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слід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вважати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блюзнірським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весь роман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Маргарита».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6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ранніх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редакціях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роману звали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Астарот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Проте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пізніше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ім'я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замінено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мабуть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причини того,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ім'я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Астарот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асоціюється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конкретним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однойменною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демоном,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відмінним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Сатани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Театру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Вар'єте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»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Москві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існує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ніколи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існувало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 Але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тепер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відразу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кілька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театрів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іноді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змагаються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звання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За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повідомленням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вдови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письменника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Олени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Сергіївни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останніми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словами Булгакова про роман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Маргарита» перед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смертю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були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: «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Щоб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знали ...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Щоб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знали».</a:t>
            </a:r>
            <a:endParaRPr lang="ru-RU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6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85" y="41440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Крилаті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фрази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848" y="1412776"/>
            <a:ext cx="64283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Нет документа, нет и человека.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Что же это у вас, чего не хватишься, ничего нет.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Квартирный вопрос только испортил их.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Не шалю, никого не трогаю, починяю примус.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Осетрина второй свежести.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Подумаешь, бином Ньютона!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Денежки я приберу…нечего им тут валяться.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Брал, но брал нашими, советскими!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Покайся,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Иваныч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! Тебе скидка выйдет!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Мне ли бриллиантов не знать?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Вино какой страны вы предпочитаете в это время дня?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6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3531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А. Барков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Майстер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Маргарита» - роман про М.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Горького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Згідно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висновками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літературознавця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А.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Баркова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«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Майстер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Маргарита »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роман про М.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Горького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зображає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крах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російської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Жовтневої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революції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причому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романі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зображено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тільки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дійсність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сучасної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Булгакову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радянської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літературного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середовища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чолі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оспіваним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таким титулом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радянськими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газетами «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майстром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соціалістичної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літератури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» М. Горьким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зведеним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п'єдестал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В.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Леніним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а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події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Жовтневої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революції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навіть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збройного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повстання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1905 року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Як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розкриває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А. Барков текст роману , прототипом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майстра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послужив М. Горький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Маргарити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цивільна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дружина , артистка МХАТ М.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Андрєєва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Воланда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Ленін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Латунського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Семплеярова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Луначарський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Левія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Матвія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Лев Толстой , театру </a:t>
            </a:r>
            <a:r>
              <a:rPr lang="ru-RU" dirty="0" err="1" smtClean="0">
                <a:solidFill>
                  <a:schemeClr val="bg1"/>
                </a:solidFill>
                <a:latin typeface="Georgia" pitchFamily="18" charset="0"/>
              </a:rPr>
              <a:t>Вар'єте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- МХАТ.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3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1077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Символи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романі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124744"/>
            <a:ext cx="669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Символіко-семантичний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аспект особливо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важливий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точки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зору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осягнення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смислової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концепції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роману, так як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символи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розсипані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» автором по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всьому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художньому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простору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</a:rPr>
              <a:t>твору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4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1647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</dc:creator>
  <cp:lastModifiedBy>Admin</cp:lastModifiedBy>
  <cp:revision>29</cp:revision>
  <dcterms:created xsi:type="dcterms:W3CDTF">2012-04-23T17:47:26Z</dcterms:created>
  <dcterms:modified xsi:type="dcterms:W3CDTF">2013-10-23T17:53:02Z</dcterms:modified>
</cp:coreProperties>
</file>