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DDC-7A14-4BB3-B915-D246B09D9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79C2-A274-4491-9279-D787E07A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poem.ru/blok/all.aspx#po-vecheram-nad.a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2500306"/>
            <a:ext cx="9144064" cy="278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Блок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Александр Александрович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57214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Выполнила:</a:t>
            </a:r>
          </a:p>
          <a:p>
            <a:pPr algn="r"/>
            <a:r>
              <a:rPr lang="ru-RU" sz="2000" dirty="0" smtClean="0"/>
              <a:t>Ученица 11-А класса</a:t>
            </a:r>
          </a:p>
          <a:p>
            <a:pPr algn="r"/>
            <a:r>
              <a:rPr lang="ru-RU" sz="2000" dirty="0" smtClean="0"/>
              <a:t>Очеретяная </a:t>
            </a:r>
            <a:r>
              <a:rPr lang="ru-RU" sz="2000" dirty="0" err="1" smtClean="0"/>
              <a:t>Карина</a:t>
            </a:r>
            <a:endParaRPr lang="ru-RU" sz="2000" dirty="0" smtClean="0"/>
          </a:p>
        </p:txBody>
      </p:sp>
      <p:pic>
        <p:nvPicPr>
          <p:cNvPr id="4" name="Picture 2" descr="http://www.botinok.co.il/spaw/images/blok_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290"/>
            <a:ext cx="2797987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0"/>
            <a:ext cx="6115064" cy="5000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О, весна без конца и без краю</a:t>
            </a:r>
            <a:endParaRPr lang="uk-UA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43174" y="571480"/>
            <a:ext cx="4214842" cy="66437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/>
              <a:t>О, весна без конца и без краю - </a:t>
            </a:r>
            <a:r>
              <a:rPr lang="ru-RU" sz="2000" dirty="0" smtClean="0"/>
              <a:t>              Без </a:t>
            </a:r>
            <a:r>
              <a:rPr lang="ru-RU" sz="2000" dirty="0" smtClean="0"/>
              <a:t>конца и без краю мечта</a:t>
            </a:r>
            <a:r>
              <a:rPr lang="ru-RU" sz="2000" dirty="0" smtClean="0"/>
              <a:t>!                 </a:t>
            </a:r>
            <a:r>
              <a:rPr lang="ru-RU" sz="2000" dirty="0" smtClean="0"/>
              <a:t>Узнаю тебя, жизнь! Принимаю! </a:t>
            </a:r>
            <a:r>
              <a:rPr lang="ru-RU" sz="2000" dirty="0" smtClean="0"/>
              <a:t>                И </a:t>
            </a:r>
            <a:r>
              <a:rPr lang="ru-RU" sz="2000" dirty="0" smtClean="0"/>
              <a:t>приветствую звоном щита!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Принимаю </a:t>
            </a:r>
            <a:r>
              <a:rPr lang="ru-RU" sz="2000" dirty="0" smtClean="0"/>
              <a:t>тебя, неудача, </a:t>
            </a:r>
            <a:r>
              <a:rPr lang="ru-RU" sz="2000" dirty="0" smtClean="0"/>
              <a:t>                                  И </a:t>
            </a:r>
            <a:r>
              <a:rPr lang="ru-RU" sz="2000" dirty="0" smtClean="0"/>
              <a:t>удача, тебе мой привет! </a:t>
            </a:r>
            <a:r>
              <a:rPr lang="ru-RU" sz="2000" dirty="0" smtClean="0"/>
              <a:t>                            В </a:t>
            </a:r>
            <a:r>
              <a:rPr lang="ru-RU" sz="2000" dirty="0" smtClean="0"/>
              <a:t>заколдованной области плача, </a:t>
            </a:r>
            <a:r>
              <a:rPr lang="ru-RU" sz="2000" dirty="0" smtClean="0"/>
              <a:t>                                        В </a:t>
            </a:r>
            <a:r>
              <a:rPr lang="ru-RU" sz="2000" dirty="0" smtClean="0"/>
              <a:t>тайне смеха - позорного нет! 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Принимаю </a:t>
            </a:r>
            <a:r>
              <a:rPr lang="ru-RU" sz="2000" dirty="0" err="1" smtClean="0"/>
              <a:t>бессоные</a:t>
            </a:r>
            <a:r>
              <a:rPr lang="ru-RU" sz="2000" dirty="0" smtClean="0"/>
              <a:t> споры, </a:t>
            </a:r>
            <a:r>
              <a:rPr lang="ru-RU" sz="2000" dirty="0" smtClean="0"/>
              <a:t>                     Утро </a:t>
            </a:r>
            <a:r>
              <a:rPr lang="ru-RU" sz="2000" dirty="0" smtClean="0"/>
              <a:t>в завесах темных окна, </a:t>
            </a:r>
            <a:r>
              <a:rPr lang="ru-RU" sz="2000" dirty="0" smtClean="0"/>
              <a:t>                 Чтоб </a:t>
            </a:r>
            <a:r>
              <a:rPr lang="ru-RU" sz="2000" dirty="0" smtClean="0"/>
              <a:t>мои воспаленные взоры Раздражала, пьянила весна! 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Принимаю </a:t>
            </a:r>
            <a:r>
              <a:rPr lang="ru-RU" sz="2000" dirty="0" smtClean="0"/>
              <a:t>пустынные веси! </a:t>
            </a:r>
            <a:r>
              <a:rPr lang="ru-RU" sz="2000" dirty="0" smtClean="0"/>
              <a:t>                      И </a:t>
            </a:r>
            <a:r>
              <a:rPr lang="ru-RU" sz="2000" dirty="0" smtClean="0"/>
              <a:t>колодцы земных городов! Осветленный </a:t>
            </a:r>
            <a:r>
              <a:rPr lang="ru-RU" sz="2000" dirty="0" smtClean="0"/>
              <a:t>простор поднебесий                                   И </a:t>
            </a:r>
            <a:r>
              <a:rPr lang="ru-RU" sz="2000" dirty="0" smtClean="0"/>
              <a:t>томления рабьих трудов!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 </a:t>
            </a:r>
            <a:r>
              <a:rPr lang="ru-RU" sz="2000" dirty="0" smtClean="0"/>
              <a:t>встречаю тебя у порога </a:t>
            </a:r>
            <a:r>
              <a:rPr lang="ru-RU" sz="2000" dirty="0" smtClean="0"/>
              <a:t>-                         С </a:t>
            </a:r>
            <a:r>
              <a:rPr lang="ru-RU" sz="2000" dirty="0" smtClean="0"/>
              <a:t>буйным ветром в змеиных кудрях</a:t>
            </a:r>
            <a:r>
              <a:rPr lang="ru-RU" sz="2000" dirty="0" smtClean="0"/>
              <a:t>,                                          С </a:t>
            </a:r>
            <a:r>
              <a:rPr lang="ru-RU" sz="2000" dirty="0" smtClean="0"/>
              <a:t>неразгаданным именем </a:t>
            </a:r>
            <a:r>
              <a:rPr lang="ru-RU" sz="2000" dirty="0" smtClean="0"/>
              <a:t>бога         </a:t>
            </a:r>
            <a:r>
              <a:rPr lang="ru-RU" sz="2000" dirty="0" smtClean="0"/>
              <a:t>На холодных и сжатых губах...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Перед </a:t>
            </a:r>
            <a:r>
              <a:rPr lang="ru-RU" sz="2000" dirty="0" smtClean="0"/>
              <a:t>этой враждующей встречей Никогда я не брошу щита... </a:t>
            </a:r>
            <a:r>
              <a:rPr lang="ru-RU" sz="2000" dirty="0" smtClean="0"/>
              <a:t>               Никогда </a:t>
            </a:r>
            <a:r>
              <a:rPr lang="ru-RU" sz="2000" dirty="0" smtClean="0"/>
              <a:t>не откроешь ты плечи... </a:t>
            </a:r>
            <a:r>
              <a:rPr lang="ru-RU" sz="2000" dirty="0" smtClean="0"/>
              <a:t>        Но </a:t>
            </a:r>
            <a:r>
              <a:rPr lang="ru-RU" sz="2000" dirty="0" smtClean="0"/>
              <a:t>над нами - хмельная мечта</a:t>
            </a:r>
            <a:r>
              <a:rPr lang="ru-RU" sz="2000" dirty="0" smtClean="0"/>
              <a:t>!  </a:t>
            </a:r>
          </a:p>
          <a:p>
            <a:pPr>
              <a:buNone/>
            </a:pPr>
            <a:r>
              <a:rPr lang="ru-RU" sz="2000" dirty="0" smtClean="0"/>
              <a:t>И </a:t>
            </a:r>
            <a:r>
              <a:rPr lang="ru-RU" sz="2000" dirty="0" smtClean="0"/>
              <a:t>смотрю, и вражду измеряю, </a:t>
            </a:r>
            <a:r>
              <a:rPr lang="ru-RU" sz="2000" dirty="0" smtClean="0"/>
              <a:t>           Ненавидя</a:t>
            </a:r>
            <a:r>
              <a:rPr lang="ru-RU" sz="2000" dirty="0" smtClean="0"/>
              <a:t>, кляня и любя: </a:t>
            </a:r>
            <a:r>
              <a:rPr lang="ru-RU" sz="2000" dirty="0" smtClean="0"/>
              <a:t>                     За </a:t>
            </a:r>
            <a:r>
              <a:rPr lang="ru-RU" sz="2000" dirty="0" smtClean="0"/>
              <a:t>мученья, за гибель - я знаю - </a:t>
            </a:r>
            <a:r>
              <a:rPr lang="ru-RU" sz="2000" dirty="0" smtClean="0"/>
              <a:t>            Все </a:t>
            </a:r>
            <a:r>
              <a:rPr lang="ru-RU" sz="2000" dirty="0" smtClean="0"/>
              <a:t>равно: принимаю тебя</a:t>
            </a:r>
            <a:r>
              <a:rPr lang="ru-RU" sz="2000" dirty="0" smtClean="0"/>
              <a:t>!  </a:t>
            </a:r>
          </a:p>
          <a:p>
            <a:pPr>
              <a:buNone/>
            </a:pPr>
            <a:endParaRPr lang="ru-RU" sz="2000" i="1" dirty="0" smtClean="0"/>
          </a:p>
          <a:p>
            <a:pPr algn="r">
              <a:buNone/>
            </a:pPr>
            <a:r>
              <a:rPr lang="ru-RU" sz="2000" i="1" dirty="0" smtClean="0"/>
              <a:t>24 </a:t>
            </a:r>
            <a:r>
              <a:rPr lang="ru-RU" sz="2000" i="1" dirty="0" smtClean="0"/>
              <a:t>октября </a:t>
            </a:r>
            <a:r>
              <a:rPr lang="ru-RU" sz="2000" i="1" dirty="0" smtClean="0"/>
              <a:t>1907</a:t>
            </a:r>
            <a:endParaRPr lang="uk-UA" sz="2000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901014" cy="1143000"/>
          </a:xfrm>
        </p:spPr>
        <p:txBody>
          <a:bodyPr>
            <a:noAutofit/>
          </a:bodyPr>
          <a:lstStyle/>
          <a:p>
            <a:r>
              <a:rPr lang="uk-UA" sz="2000" cap="all" dirty="0" smtClean="0"/>
              <a:t>НЕЗНАКОМКА</a:t>
            </a:r>
            <a:endParaRPr lang="uk-UA" sz="2000" cap="all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85786" y="500042"/>
            <a:ext cx="3714776" cy="63579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По вечерам над ресторанами Горячий воздух дик и глух, </a:t>
            </a:r>
            <a:r>
              <a:rPr lang="ru-RU" dirty="0" smtClean="0"/>
              <a:t>                 И </a:t>
            </a:r>
            <a:r>
              <a:rPr lang="ru-RU" dirty="0" smtClean="0"/>
              <a:t>правит окриками пьяными Весенний и тлетворный дух. </a:t>
            </a:r>
            <a:r>
              <a:rPr lang="ru-RU" dirty="0" smtClean="0"/>
              <a:t>Вдали </a:t>
            </a:r>
            <a:r>
              <a:rPr lang="ru-RU" dirty="0" smtClean="0"/>
              <a:t>над пылью переулочной</a:t>
            </a:r>
            <a:r>
              <a:rPr lang="ru-RU" dirty="0" smtClean="0"/>
              <a:t>,                            </a:t>
            </a:r>
            <a:r>
              <a:rPr lang="ru-RU" dirty="0" smtClean="0"/>
              <a:t>Над скукой загородных дач</a:t>
            </a:r>
            <a:r>
              <a:rPr lang="ru-RU" dirty="0" smtClean="0"/>
              <a:t>,        Чуть </a:t>
            </a:r>
            <a:r>
              <a:rPr lang="ru-RU" dirty="0" smtClean="0"/>
              <a:t>золотится крендель булочной</a:t>
            </a:r>
            <a:r>
              <a:rPr lang="ru-RU" dirty="0" smtClean="0"/>
              <a:t>,                                  И </a:t>
            </a:r>
            <a:r>
              <a:rPr lang="ru-RU" dirty="0" smtClean="0"/>
              <a:t>раздается детский плач. </a:t>
            </a:r>
            <a:r>
              <a:rPr lang="ru-RU" dirty="0" smtClean="0"/>
              <a:t>              И </a:t>
            </a:r>
            <a:r>
              <a:rPr lang="ru-RU" dirty="0" smtClean="0"/>
              <a:t>каждый вечер, за шлагбаумами, </a:t>
            </a:r>
            <a:r>
              <a:rPr lang="ru-RU" dirty="0" smtClean="0"/>
              <a:t>                          Заламывая </a:t>
            </a:r>
            <a:r>
              <a:rPr lang="ru-RU" dirty="0" smtClean="0"/>
              <a:t>котелки, </a:t>
            </a:r>
            <a:r>
              <a:rPr lang="ru-RU" dirty="0" smtClean="0"/>
              <a:t>                 Среди </a:t>
            </a:r>
            <a:r>
              <a:rPr lang="ru-RU" dirty="0" smtClean="0"/>
              <a:t>канав гуляют с дамами </a:t>
            </a:r>
            <a:r>
              <a:rPr lang="ru-RU" dirty="0" smtClean="0"/>
              <a:t>                            Испытанные </a:t>
            </a:r>
            <a:r>
              <a:rPr lang="ru-RU" dirty="0" smtClean="0"/>
              <a:t>остряки. </a:t>
            </a:r>
            <a:r>
              <a:rPr lang="ru-RU" dirty="0" smtClean="0"/>
              <a:t>                   Над </a:t>
            </a:r>
            <a:r>
              <a:rPr lang="ru-RU" dirty="0" smtClean="0"/>
              <a:t>озером скрипят уключины </a:t>
            </a:r>
            <a:r>
              <a:rPr lang="ru-RU" dirty="0" smtClean="0"/>
              <a:t>       И </a:t>
            </a:r>
            <a:r>
              <a:rPr lang="ru-RU" dirty="0" smtClean="0"/>
              <a:t>раздается женский визг</a:t>
            </a:r>
            <a:r>
              <a:rPr lang="ru-RU" dirty="0" smtClean="0"/>
              <a:t>,               </a:t>
            </a:r>
            <a:r>
              <a:rPr lang="ru-RU" dirty="0" smtClean="0"/>
              <a:t>А в небе, ко всему приученный </a:t>
            </a:r>
            <a:r>
              <a:rPr lang="ru-RU" dirty="0" err="1" smtClean="0"/>
              <a:t>Бесмысленно</a:t>
            </a:r>
            <a:r>
              <a:rPr lang="ru-RU" dirty="0" smtClean="0"/>
              <a:t> кривится </a:t>
            </a:r>
            <a:r>
              <a:rPr lang="ru-RU" dirty="0" smtClean="0"/>
              <a:t>диск.           </a:t>
            </a:r>
            <a:r>
              <a:rPr lang="ru-RU" dirty="0" smtClean="0"/>
              <a:t>И каждый вечер друг единственный В моем стакане </a:t>
            </a:r>
            <a:r>
              <a:rPr lang="ru-RU" dirty="0" smtClean="0"/>
              <a:t>отражен                  </a:t>
            </a:r>
            <a:r>
              <a:rPr lang="ru-RU" dirty="0" smtClean="0"/>
              <a:t>И влагой терпкой и таинственной Как я, смирен и оглушен</a:t>
            </a:r>
            <a:r>
              <a:rPr lang="ru-RU" dirty="0" smtClean="0"/>
              <a:t>.                 </a:t>
            </a:r>
            <a:r>
              <a:rPr lang="ru-RU" dirty="0" smtClean="0"/>
              <a:t>А рядом у соседних столиков </a:t>
            </a:r>
            <a:r>
              <a:rPr lang="ru-RU" dirty="0" smtClean="0"/>
              <a:t>           Лакеи </a:t>
            </a:r>
            <a:r>
              <a:rPr lang="ru-RU" dirty="0" smtClean="0"/>
              <a:t>сонные торчат, </a:t>
            </a:r>
            <a:r>
              <a:rPr lang="ru-RU" dirty="0" smtClean="0"/>
              <a:t>                         И </a:t>
            </a:r>
            <a:r>
              <a:rPr lang="ru-RU" dirty="0" smtClean="0"/>
              <a:t>пьяницы с глазами </a:t>
            </a:r>
            <a:r>
              <a:rPr lang="ru-RU" dirty="0" smtClean="0"/>
              <a:t>кроликов        </a:t>
            </a:r>
            <a:r>
              <a:rPr lang="ru-RU" dirty="0" smtClean="0"/>
              <a:t>«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vino</a:t>
            </a:r>
            <a:r>
              <a:rPr lang="ru-RU" dirty="0" smtClean="0"/>
              <a:t> </a:t>
            </a:r>
            <a:r>
              <a:rPr lang="ru-RU" dirty="0" err="1" smtClean="0"/>
              <a:t>veritas</a:t>
            </a:r>
            <a:r>
              <a:rPr lang="ru-RU" dirty="0" smtClean="0"/>
              <a:t>!»</a:t>
            </a:r>
            <a:r>
              <a:rPr lang="ru-RU" baseline="30000" dirty="0" smtClean="0">
                <a:hlinkClick r:id="rId2"/>
              </a:rPr>
              <a:t>1</a:t>
            </a:r>
            <a:r>
              <a:rPr lang="ru-RU" dirty="0" smtClean="0"/>
              <a:t> кричат. </a:t>
            </a:r>
            <a:r>
              <a:rPr lang="ru-RU" dirty="0" smtClean="0"/>
              <a:t>                           И </a:t>
            </a:r>
            <a:r>
              <a:rPr lang="ru-RU" dirty="0" smtClean="0"/>
              <a:t>каждый вечер, в час </a:t>
            </a:r>
            <a:r>
              <a:rPr lang="ru-RU" dirty="0" smtClean="0"/>
              <a:t>назначенный                                  </a:t>
            </a:r>
            <a:r>
              <a:rPr lang="ru-RU" dirty="0" smtClean="0"/>
              <a:t>(Иль это только снится мне?), Девичий стан, шелками схваченный, </a:t>
            </a:r>
            <a:r>
              <a:rPr lang="ru-RU" dirty="0" smtClean="0"/>
              <a:t>                                       В </a:t>
            </a:r>
            <a:r>
              <a:rPr lang="ru-RU" dirty="0" smtClean="0"/>
              <a:t>туманном движется окне.</a:t>
            </a:r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3495700" cy="62151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И медленно, пройдя меж пьяными, Всегда без спутников, одна Дыша духами и туманами</a:t>
            </a:r>
            <a:r>
              <a:rPr lang="ru-RU" dirty="0" smtClean="0"/>
              <a:t>,                </a:t>
            </a:r>
            <a:r>
              <a:rPr lang="ru-RU" dirty="0" smtClean="0"/>
              <a:t>Она садится у окна. </a:t>
            </a:r>
            <a:r>
              <a:rPr lang="ru-RU" dirty="0" smtClean="0"/>
              <a:t>                            И </a:t>
            </a:r>
            <a:r>
              <a:rPr lang="ru-RU" dirty="0" smtClean="0"/>
              <a:t>веют древними поверьями </a:t>
            </a:r>
            <a:r>
              <a:rPr lang="ru-RU" dirty="0" smtClean="0"/>
              <a:t>              Ее </a:t>
            </a:r>
            <a:r>
              <a:rPr lang="ru-RU" dirty="0" smtClean="0"/>
              <a:t>упругие шелка</a:t>
            </a:r>
            <a:r>
              <a:rPr lang="ru-RU" dirty="0" smtClean="0"/>
              <a:t>,                                   </a:t>
            </a:r>
            <a:r>
              <a:rPr lang="ru-RU" dirty="0" smtClean="0"/>
              <a:t>И шляпа с траурными перьями, И в кольцах узкая </a:t>
            </a:r>
            <a:r>
              <a:rPr lang="ru-RU" dirty="0" smtClean="0"/>
              <a:t>рука.                        </a:t>
            </a:r>
            <a:r>
              <a:rPr lang="ru-RU" dirty="0" smtClean="0"/>
              <a:t>И странной близостью закованный</a:t>
            </a:r>
            <a:r>
              <a:rPr lang="ru-RU" dirty="0" smtClean="0"/>
              <a:t>,                                    </a:t>
            </a:r>
            <a:r>
              <a:rPr lang="ru-RU" dirty="0" smtClean="0"/>
              <a:t>Смотрю за темную вуаль, </a:t>
            </a:r>
            <a:r>
              <a:rPr lang="ru-RU" dirty="0" smtClean="0"/>
              <a:t>                            И </a:t>
            </a:r>
            <a:r>
              <a:rPr lang="ru-RU" dirty="0" smtClean="0"/>
              <a:t>вижу берег очарованный </a:t>
            </a:r>
            <a:r>
              <a:rPr lang="ru-RU" dirty="0" smtClean="0"/>
              <a:t>                          И </a:t>
            </a:r>
            <a:r>
              <a:rPr lang="ru-RU" dirty="0" smtClean="0"/>
              <a:t>очарованную даль. </a:t>
            </a:r>
            <a:r>
              <a:rPr lang="ru-RU" dirty="0" smtClean="0"/>
              <a:t>                         Глухие </a:t>
            </a:r>
            <a:r>
              <a:rPr lang="ru-RU" dirty="0" smtClean="0"/>
              <a:t>тайны мне поручены, Мне чье-то солнце вручено</a:t>
            </a:r>
            <a:r>
              <a:rPr lang="ru-RU" dirty="0" smtClean="0"/>
              <a:t>,                     </a:t>
            </a:r>
            <a:r>
              <a:rPr lang="ru-RU" dirty="0" smtClean="0"/>
              <a:t>И все души моей излучины Пронзило терпкое вино</a:t>
            </a:r>
            <a:r>
              <a:rPr lang="ru-RU" dirty="0" smtClean="0"/>
              <a:t>.                        </a:t>
            </a:r>
            <a:r>
              <a:rPr lang="ru-RU" dirty="0" smtClean="0"/>
              <a:t>И перья страуса склоненные </a:t>
            </a:r>
            <a:r>
              <a:rPr lang="ru-RU" dirty="0" smtClean="0"/>
              <a:t>                 В </a:t>
            </a:r>
            <a:r>
              <a:rPr lang="ru-RU" dirty="0" smtClean="0"/>
              <a:t>моем качаются мозгу, </a:t>
            </a:r>
            <a:r>
              <a:rPr lang="ru-RU" dirty="0" smtClean="0"/>
              <a:t>                                И </a:t>
            </a:r>
            <a:r>
              <a:rPr lang="ru-RU" dirty="0" smtClean="0"/>
              <a:t>очи синие бездонные </a:t>
            </a:r>
            <a:r>
              <a:rPr lang="ru-RU" dirty="0" smtClean="0"/>
              <a:t>                      Цветут </a:t>
            </a:r>
            <a:r>
              <a:rPr lang="ru-RU" dirty="0" smtClean="0"/>
              <a:t>на дальнем берегу. </a:t>
            </a:r>
            <a:r>
              <a:rPr lang="ru-RU" dirty="0" smtClean="0"/>
              <a:t>                  В </a:t>
            </a:r>
            <a:r>
              <a:rPr lang="ru-RU" dirty="0" smtClean="0"/>
              <a:t>моей душе лежит сокровище, И ключ поручен только мне! </a:t>
            </a:r>
            <a:r>
              <a:rPr lang="ru-RU" dirty="0" smtClean="0"/>
              <a:t>                  Ты </a:t>
            </a:r>
            <a:r>
              <a:rPr lang="ru-RU" dirty="0" smtClean="0"/>
              <a:t>право, пьяное чудовище</a:t>
            </a:r>
            <a:r>
              <a:rPr lang="ru-RU" dirty="0" smtClean="0"/>
              <a:t>!                   </a:t>
            </a:r>
            <a:r>
              <a:rPr lang="ru-RU" dirty="0" smtClean="0"/>
              <a:t>Я знаю: </a:t>
            </a:r>
            <a:r>
              <a:rPr lang="ru-RU" dirty="0" smtClean="0"/>
              <a:t>истина </a:t>
            </a:r>
            <a:r>
              <a:rPr lang="ru-RU" dirty="0" smtClean="0"/>
              <a:t>в вине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uk-UA" i="1" dirty="0" smtClean="0"/>
              <a:t>24 </a:t>
            </a:r>
            <a:r>
              <a:rPr lang="uk-UA" i="1" dirty="0" err="1" smtClean="0"/>
              <a:t>апреля</a:t>
            </a:r>
            <a:r>
              <a:rPr lang="uk-UA" i="1" dirty="0" smtClean="0"/>
              <a:t> 1906, </a:t>
            </a:r>
            <a:r>
              <a:rPr lang="uk-UA" i="1" dirty="0" err="1" smtClean="0"/>
              <a:t>Озерки</a:t>
            </a: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0101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Девушка пела в церковном хоре</a:t>
            </a:r>
            <a:endParaRPr lang="uk-UA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08" y="1457300"/>
            <a:ext cx="5214974" cy="54007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Девушка </a:t>
            </a:r>
            <a:r>
              <a:rPr lang="ru-RU" dirty="0" smtClean="0"/>
              <a:t>пела в церковном хоре </a:t>
            </a:r>
            <a:r>
              <a:rPr lang="ru-RU" dirty="0" smtClean="0"/>
              <a:t>                О </a:t>
            </a:r>
            <a:r>
              <a:rPr lang="ru-RU" dirty="0" smtClean="0"/>
              <a:t>всех усталых в чужом краю, </a:t>
            </a:r>
            <a:r>
              <a:rPr lang="ru-RU" dirty="0" smtClean="0"/>
              <a:t>                    О </a:t>
            </a:r>
            <a:r>
              <a:rPr lang="ru-RU" dirty="0" smtClean="0"/>
              <a:t>всех кораблях, ушедших в море, </a:t>
            </a:r>
            <a:r>
              <a:rPr lang="ru-RU" dirty="0" smtClean="0"/>
              <a:t>                                                       О </a:t>
            </a:r>
            <a:r>
              <a:rPr lang="ru-RU" dirty="0" smtClean="0"/>
              <a:t>всех, забывших радость свою</a:t>
            </a:r>
            <a:r>
              <a:rPr lang="ru-RU" dirty="0" smtClean="0"/>
              <a:t>.              </a:t>
            </a:r>
            <a:r>
              <a:rPr lang="ru-RU" dirty="0" smtClean="0"/>
              <a:t>Так пел ее голос, летящий в купол, </a:t>
            </a:r>
            <a:r>
              <a:rPr lang="ru-RU" dirty="0" smtClean="0"/>
              <a:t>          И </a:t>
            </a:r>
            <a:r>
              <a:rPr lang="ru-RU" dirty="0" smtClean="0"/>
              <a:t>луч сиял на белом плече, </a:t>
            </a:r>
            <a:r>
              <a:rPr lang="ru-RU" dirty="0" smtClean="0"/>
              <a:t>                     И </a:t>
            </a:r>
            <a:r>
              <a:rPr lang="ru-RU" dirty="0" smtClean="0"/>
              <a:t>каждый из мрака смотрел и слушал, </a:t>
            </a:r>
            <a:r>
              <a:rPr lang="ru-RU" dirty="0" smtClean="0"/>
              <a:t>                                                         Как </a:t>
            </a:r>
            <a:r>
              <a:rPr lang="ru-RU" dirty="0" smtClean="0"/>
              <a:t>белое платье пело в луче</a:t>
            </a:r>
            <a:r>
              <a:rPr lang="ru-RU" dirty="0" smtClean="0"/>
              <a:t>.                              </a:t>
            </a:r>
            <a:r>
              <a:rPr lang="ru-RU" dirty="0" smtClean="0"/>
              <a:t>И всем казалось, что радость будет</a:t>
            </a:r>
            <a:r>
              <a:rPr lang="ru-RU" dirty="0" smtClean="0"/>
              <a:t>,                                                  </a:t>
            </a:r>
            <a:r>
              <a:rPr lang="ru-RU" dirty="0" smtClean="0"/>
              <a:t>Что в тихой заводи все корабли</a:t>
            </a:r>
            <a:r>
              <a:rPr lang="ru-RU" dirty="0" smtClean="0"/>
              <a:t>,            </a:t>
            </a:r>
            <a:r>
              <a:rPr lang="ru-RU" dirty="0" smtClean="0"/>
              <a:t>Что на чужбине усталые люди </a:t>
            </a:r>
            <a:r>
              <a:rPr lang="ru-RU" dirty="0" smtClean="0"/>
              <a:t>    Светлую </a:t>
            </a:r>
            <a:r>
              <a:rPr lang="ru-RU" dirty="0" smtClean="0"/>
              <a:t>жизнь себе обрели</a:t>
            </a:r>
            <a:r>
              <a:rPr lang="ru-RU" dirty="0" smtClean="0"/>
              <a:t>.                        И </a:t>
            </a:r>
            <a:r>
              <a:rPr lang="ru-RU" dirty="0" smtClean="0"/>
              <a:t>голос был сладок, и луч был тонок, </a:t>
            </a:r>
            <a:r>
              <a:rPr lang="ru-RU" dirty="0" smtClean="0"/>
              <a:t>                  И </a:t>
            </a:r>
            <a:r>
              <a:rPr lang="ru-RU" dirty="0" smtClean="0"/>
              <a:t>только высоко, у Царских Врат, Причастный Тайнам,- плакал ребенок </a:t>
            </a:r>
            <a:r>
              <a:rPr lang="ru-RU" dirty="0" smtClean="0"/>
              <a:t>                                                              О </a:t>
            </a:r>
            <a:r>
              <a:rPr lang="ru-RU" dirty="0" smtClean="0"/>
              <a:t>том, что никто не придет назад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Август </a:t>
            </a:r>
            <a:r>
              <a:rPr lang="ru-RU" i="1" dirty="0" smtClean="0"/>
              <a:t>1905</a:t>
            </a: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90101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доблестях, о подвигах, о славе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714356"/>
            <a:ext cx="4929222" cy="63579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О доблестях, о подвигах, о </a:t>
            </a:r>
            <a:r>
              <a:rPr lang="ru-RU" dirty="0" smtClean="0"/>
              <a:t>славе                   Я </a:t>
            </a:r>
            <a:r>
              <a:rPr lang="ru-RU" dirty="0" smtClean="0"/>
              <a:t>забывал на горестной земле, </a:t>
            </a:r>
            <a:r>
              <a:rPr lang="ru-RU" dirty="0" smtClean="0"/>
              <a:t>                     Когда </a:t>
            </a:r>
            <a:r>
              <a:rPr lang="ru-RU" dirty="0" smtClean="0"/>
              <a:t>твое лицо в простой оправе </a:t>
            </a:r>
            <a:r>
              <a:rPr lang="ru-RU" dirty="0" smtClean="0"/>
              <a:t>      Перед </a:t>
            </a:r>
            <a:r>
              <a:rPr lang="ru-RU" dirty="0" smtClean="0"/>
              <a:t>мной сияло на столе. </a:t>
            </a:r>
            <a:r>
              <a:rPr lang="ru-RU" dirty="0" smtClean="0"/>
              <a:t>                             Но </a:t>
            </a:r>
            <a:r>
              <a:rPr lang="ru-RU" dirty="0" smtClean="0"/>
              <a:t>час настал, и ты ушла из дому. </a:t>
            </a:r>
            <a:r>
              <a:rPr lang="ru-RU" dirty="0" smtClean="0"/>
              <a:t>           Я </a:t>
            </a:r>
            <a:r>
              <a:rPr lang="ru-RU" dirty="0" smtClean="0"/>
              <a:t>бросил в ночь заветное кольцо. </a:t>
            </a:r>
            <a:r>
              <a:rPr lang="ru-RU" dirty="0" smtClean="0"/>
              <a:t>            Ты </a:t>
            </a:r>
            <a:r>
              <a:rPr lang="ru-RU" dirty="0" smtClean="0"/>
              <a:t>отдала свою судьбу другому, </a:t>
            </a:r>
            <a:r>
              <a:rPr lang="ru-RU" dirty="0" smtClean="0"/>
              <a:t>             И </a:t>
            </a:r>
            <a:r>
              <a:rPr lang="ru-RU" dirty="0" smtClean="0"/>
              <a:t>я забыл прекрасное лицо. </a:t>
            </a:r>
            <a:r>
              <a:rPr lang="ru-RU" dirty="0" smtClean="0"/>
              <a:t>                Летели </a:t>
            </a:r>
            <a:r>
              <a:rPr lang="ru-RU" dirty="0" smtClean="0"/>
              <a:t>дни, крутясь проклятым роем... </a:t>
            </a:r>
            <a:r>
              <a:rPr lang="ru-RU" dirty="0" smtClean="0"/>
              <a:t>                                                    Вино </a:t>
            </a:r>
            <a:r>
              <a:rPr lang="ru-RU" dirty="0" smtClean="0"/>
              <a:t>и страсть терзали жизнь мою... </a:t>
            </a:r>
            <a:r>
              <a:rPr lang="ru-RU" dirty="0" smtClean="0"/>
              <a:t>            И </a:t>
            </a:r>
            <a:r>
              <a:rPr lang="ru-RU" dirty="0" smtClean="0"/>
              <a:t>вспомнил я тебя пред аналоем</a:t>
            </a:r>
            <a:r>
              <a:rPr lang="ru-RU" dirty="0" smtClean="0"/>
              <a:t>,               </a:t>
            </a:r>
            <a:r>
              <a:rPr lang="ru-RU" dirty="0" smtClean="0"/>
              <a:t>И звал тебя, как молодость свою... </a:t>
            </a:r>
            <a:r>
              <a:rPr lang="ru-RU" dirty="0" smtClean="0"/>
              <a:t>        Я </a:t>
            </a:r>
            <a:r>
              <a:rPr lang="ru-RU" dirty="0" smtClean="0"/>
              <a:t>звал тебя, но ты не оглянулась, </a:t>
            </a:r>
            <a:r>
              <a:rPr lang="ru-RU" dirty="0" smtClean="0"/>
              <a:t>                  Я </a:t>
            </a:r>
            <a:r>
              <a:rPr lang="ru-RU" dirty="0" smtClean="0"/>
              <a:t>слезы лил, но ты не снизошла. </a:t>
            </a:r>
            <a:r>
              <a:rPr lang="ru-RU" dirty="0" smtClean="0"/>
              <a:t>            Ты </a:t>
            </a:r>
            <a:r>
              <a:rPr lang="ru-RU" dirty="0" smtClean="0"/>
              <a:t>в синий плащ печально завернулась, </a:t>
            </a:r>
            <a:r>
              <a:rPr lang="ru-RU" dirty="0" smtClean="0"/>
              <a:t>                                       В </a:t>
            </a:r>
            <a:r>
              <a:rPr lang="ru-RU" dirty="0" smtClean="0"/>
              <a:t>сырую ночь ты из дому ушла. </a:t>
            </a:r>
            <a:r>
              <a:rPr lang="ru-RU" dirty="0" smtClean="0"/>
              <a:t>                Не </a:t>
            </a:r>
            <a:r>
              <a:rPr lang="ru-RU" dirty="0" smtClean="0"/>
              <a:t>знаю, где приют твоей гордыне </a:t>
            </a:r>
            <a:r>
              <a:rPr lang="ru-RU" dirty="0" smtClean="0"/>
              <a:t>                Ты</a:t>
            </a:r>
            <a:r>
              <a:rPr lang="ru-RU" dirty="0" smtClean="0"/>
              <a:t>, милая, ты, нежная, нашла</a:t>
            </a:r>
            <a:r>
              <a:rPr lang="ru-RU" dirty="0" smtClean="0"/>
              <a:t>...                   </a:t>
            </a:r>
            <a:r>
              <a:rPr lang="ru-RU" dirty="0" smtClean="0"/>
              <a:t>Я крепко сплю, мне снится плащ твой синий</a:t>
            </a:r>
            <a:r>
              <a:rPr lang="ru-RU" dirty="0" smtClean="0"/>
              <a:t>,                                                         </a:t>
            </a:r>
            <a:r>
              <a:rPr lang="ru-RU" dirty="0" smtClean="0"/>
              <a:t>В котором ты в сырую ночь ушла</a:t>
            </a:r>
            <a:r>
              <a:rPr lang="ru-RU" dirty="0" smtClean="0"/>
              <a:t>...                 </a:t>
            </a:r>
            <a:r>
              <a:rPr lang="ru-RU" dirty="0" smtClean="0"/>
              <a:t>Уж не мечтать о нежности, о славе</a:t>
            </a:r>
            <a:r>
              <a:rPr lang="ru-RU" dirty="0" smtClean="0"/>
              <a:t>,                  </a:t>
            </a:r>
            <a:r>
              <a:rPr lang="ru-RU" dirty="0" smtClean="0"/>
              <a:t>Все миновалось, молодость прошла! Твое лицо в его простой оправе </a:t>
            </a:r>
            <a:r>
              <a:rPr lang="ru-RU" dirty="0" smtClean="0"/>
              <a:t>                 Своей </a:t>
            </a:r>
            <a:r>
              <a:rPr lang="ru-RU" dirty="0" smtClean="0"/>
              <a:t>рукой убрал я со стола</a:t>
            </a:r>
            <a:r>
              <a:rPr lang="ru-RU" dirty="0" smtClean="0"/>
              <a:t>.</a:t>
            </a:r>
          </a:p>
          <a:p>
            <a:pPr algn="r">
              <a:buNone/>
            </a:pPr>
            <a:endParaRPr lang="uk-UA" i="1" dirty="0" smtClean="0"/>
          </a:p>
          <a:p>
            <a:pPr algn="r">
              <a:buNone/>
            </a:pPr>
            <a:r>
              <a:rPr lang="uk-UA" i="1" dirty="0" smtClean="0"/>
              <a:t>30 </a:t>
            </a:r>
            <a:r>
              <a:rPr lang="uk-UA" i="1" dirty="0" err="1" smtClean="0"/>
              <a:t>декабря</a:t>
            </a:r>
            <a:r>
              <a:rPr lang="uk-UA" i="1" dirty="0" smtClean="0"/>
              <a:t> 1908</a:t>
            </a:r>
            <a:endParaRPr lang="ru-RU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конец</a:t>
            </a:r>
            <a:endParaRPr lang="uk-UA" sz="8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072362" cy="1643042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</a:t>
            </a:r>
            <a:r>
              <a:rPr lang="ru-RU" sz="2400" dirty="0" err="1" smtClean="0"/>
              <a:t>Алекса́ндр</a:t>
            </a:r>
            <a:r>
              <a:rPr lang="ru-RU" sz="2400" dirty="0" smtClean="0"/>
              <a:t> </a:t>
            </a:r>
            <a:r>
              <a:rPr lang="ru-RU" sz="2400" dirty="0" err="1" smtClean="0"/>
              <a:t>Алекса́ндрович</a:t>
            </a:r>
            <a:r>
              <a:rPr lang="ru-RU" sz="2400" dirty="0" smtClean="0"/>
              <a:t> Блок  — 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русский поэт, классик русской литературы XX столетия, один из величайших поэтов России.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4643470" cy="51149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000" dirty="0" smtClean="0"/>
              <a:t>     Родился</a:t>
            </a:r>
            <a:r>
              <a:rPr lang="ru-RU" sz="4000" b="1" dirty="0" smtClean="0"/>
              <a:t> Александр Александрович Блок</a:t>
            </a:r>
            <a:r>
              <a:rPr lang="ru-RU" sz="4000" dirty="0" smtClean="0"/>
              <a:t> в 1880 году 16 ноября по старому стилю. По происхождению, семейным и родственным связям , дружеским отношениям поэт, сам называвший себя в третьем лице «торжеством свободы», принадлежал к кругу старой русской интеллигенции, из поколения в поколения свято служившей науке и литературе.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8" name="Picture 4" descr="http://www.quotat.info/wp-content/uploads/2010/08/5-%D0%90%D0%BB%D0%B5%D0%BA%D1%81%D0%B0%D0%BD%D0%B4%D1%80-%D0%91%D0%BB%D0%BE%D0%B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2928958" cy="477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i30.fastpic.ru/big/2011/1127/7d/099525f0e27b57537e602f3a73137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41624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6" name="Picture 4" descr="http://lib.rus.ec/i/1/385201/i_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430">
            <a:off x="4857752" y="571480"/>
            <a:ext cx="3810000" cy="542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7143800" cy="725470"/>
          </a:xfrm>
        </p:spPr>
        <p:txBody>
          <a:bodyPr>
            <a:noAutofit/>
          </a:bodyPr>
          <a:lstStyle/>
          <a:p>
            <a:r>
              <a:rPr lang="ru-RU" sz="4800" dirty="0" smtClean="0"/>
              <a:t>Александр Блок и Любовь Менделеева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http://personallife.ru/wp-content/uploads/blok1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7257010" cy="471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785926"/>
            <a:ext cx="7400948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7410" name="Picture 2" descr="http://img0.liveinternet.ru/images/attach/c/7/96/922/96922582_88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2500330" cy="367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 descr="http://imgdepo.ru/out.php/i116857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5010">
            <a:off x="6072198" y="2714620"/>
            <a:ext cx="2615161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900igr.net/datai/literatura/Poet-Aleksandr-Blok/0042-045-Ljubov-Aleksandrovna-Delmas-urozhdennaja-Tishinskaja-v-roli-Kar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66"/>
            <a:ext cx="3657600" cy="457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content.foto.mail.ru/bk/natalya56/_blogs/i-3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421363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24" y="214290"/>
            <a:ext cx="7286676" cy="29684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Любовь</a:t>
            </a:r>
            <a:r>
              <a:rPr lang="uk-UA" dirty="0" smtClean="0"/>
              <a:t> </a:t>
            </a:r>
            <a:r>
              <a:rPr lang="uk-UA" dirty="0" err="1" smtClean="0"/>
              <a:t>Дельмас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643446"/>
            <a:ext cx="1143008" cy="148271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9458" name="Picture 2" descr="http://keep4u.ru/imgs/b/080226/87/87ac040df314e3d4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2428892" cy="3279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0" name="Picture 4" descr="http://www.greatwomen.com.ua/wp-content/uploads/image/image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3297">
            <a:off x="7185084" y="1018410"/>
            <a:ext cx="1428750" cy="2371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2" name="Picture 6" descr="https://encrypted-tbn0.gstatic.com/images?q=tbn:ANd9GcRCfXa7csUPDYbWJkBoROaKkujrG-QO8n8-4GbKijWHcAgS-U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929066"/>
            <a:ext cx="126682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738" y="357166"/>
            <a:ext cx="7615262" cy="82528"/>
          </a:xfrm>
        </p:spPr>
        <p:txBody>
          <a:bodyPr>
            <a:normAutofit fontScale="90000"/>
          </a:bodyPr>
          <a:lstStyle/>
          <a:p>
            <a:r>
              <a:rPr lang="uk-UA" b="0" dirty="0" err="1" smtClean="0"/>
              <a:t>Наталья</a:t>
            </a:r>
            <a:r>
              <a:rPr lang="uk-UA" b="0" dirty="0" smtClean="0"/>
              <a:t> </a:t>
            </a:r>
            <a:r>
              <a:rPr lang="uk-UA" b="0" dirty="0" err="1" smtClean="0"/>
              <a:t>Волохова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C:\Users\Карина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31021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http://img1.liveinternet.ru/images/attach/c/5/86/616/86616823_4514961_Voloh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4720">
            <a:off x="1141197" y="2291893"/>
            <a:ext cx="3031590" cy="4175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214422"/>
            <a:ext cx="5686436" cy="214314"/>
          </a:xfrm>
        </p:spPr>
        <p:txBody>
          <a:bodyPr>
            <a:normAutofit fontScale="90000"/>
          </a:bodyPr>
          <a:lstStyle/>
          <a:p>
            <a:r>
              <a:rPr lang="uk-UA" sz="4400" dirty="0" err="1" smtClean="0"/>
              <a:t>Девушка</a:t>
            </a:r>
            <a:r>
              <a:rPr lang="uk-UA" sz="4400" dirty="0" smtClean="0"/>
              <a:t> </a:t>
            </a:r>
            <a:r>
              <a:rPr lang="uk-UA" sz="4400" dirty="0" err="1" smtClean="0"/>
              <a:t>из</a:t>
            </a:r>
            <a:r>
              <a:rPr lang="uk-UA" sz="4400" dirty="0" smtClean="0"/>
              <a:t> </a:t>
            </a:r>
            <a:r>
              <a:rPr lang="en-US" sz="4400" dirty="0" smtClean="0"/>
              <a:t>Spoleto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5857916" cy="5357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твой стан, как церковные свечи. Взор твой - мечами пронзающий взор. Дева, не жду ослепительной встречи - Дай, как монаху, взойти на костёр! Счастья не требую. Ласки не надо. Лаской ли грубой тебя оскорблю? Лишь, как художник, смотрю за ограду, Где ты срываешь цветы, - и люблю! Мимо, всё мимо - ты ветром гонима - Солнцем палима - Мария! Позволь Взору - прозреть над тобой херувима, Сердцу - изведать сладчайшую боль! Тихо я в тёмные кудри вплетаю Тайных стихов драгоценный алмаз. Жадно влюблённое сердце бросаю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тёмный источник сияющих глаз. 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lichnosti.net/photos/955/1214475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1573">
            <a:off x="7139910" y="3702608"/>
            <a:ext cx="1594343" cy="235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Стихотворения  А. блока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2" descr="http://ic.pics.livejournal.com/nmkravchenko/37854456/170805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4931118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проз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проза</Template>
  <TotalTime>155</TotalTime>
  <Words>905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проза</vt:lpstr>
      <vt:lpstr> Блок Александр Александрович</vt:lpstr>
      <vt:lpstr>   Алекса́ндр Алекса́ндрович Блок  — русский поэт, классик русской литературы XX столетия, один из величайших поэтов России.</vt:lpstr>
      <vt:lpstr>Слайд 3</vt:lpstr>
      <vt:lpstr>Александр Блок и Любовь Менделеева</vt:lpstr>
      <vt:lpstr>Слайд 5</vt:lpstr>
      <vt:lpstr>Любовь Дельмас</vt:lpstr>
      <vt:lpstr>Наталья Волохова</vt:lpstr>
      <vt:lpstr>Девушка из Spoleto </vt:lpstr>
      <vt:lpstr>Стихотворения  А. блока</vt:lpstr>
      <vt:lpstr>О, весна без конца и без краю</vt:lpstr>
      <vt:lpstr>НЕЗНАКОМКА</vt:lpstr>
      <vt:lpstr>Девушка пела в церковном хоре</vt:lpstr>
      <vt:lpstr>О доблестях, о подвигах, о славе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Блок Александр Александрович</dc:title>
  <dc:creator>Карина</dc:creator>
  <cp:lastModifiedBy>Карина</cp:lastModifiedBy>
  <cp:revision>18</cp:revision>
  <dcterms:created xsi:type="dcterms:W3CDTF">2013-12-01T14:23:21Z</dcterms:created>
  <dcterms:modified xsi:type="dcterms:W3CDTF">2013-12-01T19:56:56Z</dcterms:modified>
</cp:coreProperties>
</file>