
<file path=[Content_Types].xml><?xml version="1.0" encoding="utf-8"?>
<Types xmlns="http://schemas.openxmlformats.org/package/2006/content-types">
  <Default Extension="bmp" ContentType="image/bmp"/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1" r:id="rId10"/>
    <p:sldId id="282" r:id="rId11"/>
    <p:sldId id="283" r:id="rId12"/>
    <p:sldId id="270" r:id="rId13"/>
    <p:sldId id="272" r:id="rId14"/>
    <p:sldId id="264" r:id="rId15"/>
    <p:sldId id="273" r:id="rId16"/>
    <p:sldId id="281" r:id="rId17"/>
    <p:sldId id="275" r:id="rId18"/>
    <p:sldId id="276" r:id="rId19"/>
    <p:sldId id="266" r:id="rId20"/>
    <p:sldId id="268" r:id="rId21"/>
    <p:sldId id="290" r:id="rId22"/>
    <p:sldId id="284" r:id="rId23"/>
    <p:sldId id="280" r:id="rId24"/>
    <p:sldId id="279" r:id="rId25"/>
    <p:sldId id="267" r:id="rId26"/>
    <p:sldId id="287" r:id="rId27"/>
    <p:sldId id="269" r:id="rId28"/>
    <p:sldId id="294" r:id="rId29"/>
    <p:sldId id="289" r:id="rId30"/>
    <p:sldId id="293" r:id="rId31"/>
    <p:sldId id="291" r:id="rId32"/>
    <p:sldId id="292" r:id="rId33"/>
    <p:sldId id="277" r:id="rId34"/>
  </p:sldIdLst>
  <p:sldSz cx="12192000" cy="6858000"/>
  <p:notesSz cx="6858000" cy="99456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t>5/22/2014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5/22/2014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5/22/2014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5/22/2014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5/22/2014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5/22/2014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5/22/2014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5/22/2014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5/22/2014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5/22/2014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t>5/22/2014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t>5/22/2014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 smtClean="0"/>
              <a:t>Ернест</a:t>
            </a:r>
            <a:r>
              <a:rPr lang="ru-RU" dirty="0" smtClean="0"/>
              <a:t> </a:t>
            </a:r>
            <a:r>
              <a:rPr lang="ru-RU" dirty="0" err="1" smtClean="0"/>
              <a:t>Хем</a:t>
            </a:r>
            <a:r>
              <a:rPr lang="uk-UA" dirty="0" err="1" smtClean="0"/>
              <a:t>інгуей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34864" y="3980165"/>
            <a:ext cx="2198533" cy="1403796"/>
          </a:xfrm>
        </p:spPr>
        <p:txBody>
          <a:bodyPr>
            <a:normAutofit/>
          </a:bodyPr>
          <a:lstStyle/>
          <a:p>
            <a:pPr algn="l"/>
            <a:r>
              <a:rPr lang="uk-UA" dirty="0" smtClean="0"/>
              <a:t>Виконала:</a:t>
            </a:r>
          </a:p>
          <a:p>
            <a:pPr algn="l"/>
            <a:r>
              <a:rPr lang="uk-UA" dirty="0" smtClean="0"/>
              <a:t>Студентка </a:t>
            </a:r>
            <a:r>
              <a:rPr lang="en-US" dirty="0" smtClean="0"/>
              <a:t>I</a:t>
            </a:r>
            <a:r>
              <a:rPr lang="uk-UA" dirty="0" smtClean="0"/>
              <a:t> курсу</a:t>
            </a:r>
            <a:br>
              <a:rPr lang="uk-UA" dirty="0" smtClean="0"/>
            </a:br>
            <a:r>
              <a:rPr lang="uk-UA" dirty="0" smtClean="0"/>
              <a:t>Групи Б-9-4</a:t>
            </a:r>
            <a:br>
              <a:rPr lang="uk-UA" dirty="0" smtClean="0"/>
            </a:br>
            <a:r>
              <a:rPr lang="uk-UA" dirty="0" smtClean="0"/>
              <a:t>Тарасюк Марія</a:t>
            </a:r>
            <a:endParaRPr lang="ru-RU" dirty="0"/>
          </a:p>
        </p:txBody>
      </p:sp>
      <p:pic>
        <p:nvPicPr>
          <p:cNvPr id="4" name="Hanz Zimmer - Ti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1" y="1282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673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7431" y="476518"/>
            <a:ext cx="10174309" cy="5151549"/>
          </a:xfrm>
        </p:spPr>
        <p:txBody>
          <a:bodyPr>
            <a:noAutofit/>
          </a:bodyPr>
          <a:lstStyle/>
          <a:p>
            <a:pPr marL="0" indent="0" algn="just" defTabSz="432000">
              <a:spcBef>
                <a:spcPts val="600"/>
              </a:spcBef>
              <a:buNone/>
            </a:pPr>
            <a:r>
              <a:rPr lang="ru-RU" sz="2400" dirty="0" err="1">
                <a:latin typeface="Bookman Old Style" panose="02050604050505020204" pitchFamily="18" charset="0"/>
              </a:rPr>
              <a:t>Етапною</a:t>
            </a:r>
            <a:r>
              <a:rPr lang="ru-RU" sz="2400" dirty="0">
                <a:latin typeface="Bookman Old Style" panose="02050604050505020204" pitchFamily="18" charset="0"/>
              </a:rPr>
              <a:t> в </a:t>
            </a:r>
            <a:r>
              <a:rPr lang="ru-RU" sz="2400" dirty="0" err="1">
                <a:latin typeface="Bookman Old Style" panose="02050604050505020204" pitchFamily="18" charset="0"/>
              </a:rPr>
              <a:t>творчості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Хемінгуея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стає</a:t>
            </a:r>
            <a:r>
              <a:rPr lang="ru-RU" sz="2400" dirty="0">
                <a:latin typeface="Bookman Old Style" panose="02050604050505020204" pitchFamily="18" charset="0"/>
              </a:rPr>
              <a:t> книга "В наш час" (1925) - </a:t>
            </a:r>
            <a:r>
              <a:rPr lang="ru-RU" sz="2400" dirty="0" err="1">
                <a:latin typeface="Bookman Old Style" panose="02050604050505020204" pitchFamily="18" charset="0"/>
              </a:rPr>
              <a:t>збірник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оповідань</a:t>
            </a:r>
            <a:r>
              <a:rPr lang="ru-RU" sz="2400" dirty="0">
                <a:latin typeface="Bookman Old Style" panose="02050604050505020204" pitchFamily="18" charset="0"/>
              </a:rPr>
              <a:t>, </a:t>
            </a:r>
            <a:r>
              <a:rPr lang="ru-RU" sz="2400" dirty="0" err="1">
                <a:latin typeface="Bookman Old Style" panose="02050604050505020204" pitchFamily="18" charset="0"/>
              </a:rPr>
              <a:t>об'єднаний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спільним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задумом</a:t>
            </a:r>
            <a:r>
              <a:rPr lang="ru-RU" sz="2400" dirty="0">
                <a:latin typeface="Bookman Old Style" panose="02050604050505020204" pitchFamily="18" charset="0"/>
              </a:rPr>
              <a:t> та </a:t>
            </a:r>
            <a:r>
              <a:rPr lang="ru-RU" sz="2400" dirty="0" err="1">
                <a:latin typeface="Bookman Old Style" panose="02050604050505020204" pitchFamily="18" charset="0"/>
              </a:rPr>
              <a:t>ідейно-тематичним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спрямуванням</a:t>
            </a:r>
            <a:r>
              <a:rPr lang="ru-RU" sz="2400" dirty="0">
                <a:latin typeface="Bookman Old Style" panose="02050604050505020204" pitchFamily="18" charset="0"/>
              </a:rPr>
              <a:t>, </a:t>
            </a:r>
            <a:r>
              <a:rPr lang="ru-RU" sz="24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а </a:t>
            </a:r>
            <a:r>
              <a:rPr lang="ru-RU" sz="2400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також</a:t>
            </a:r>
            <a:r>
              <a:rPr lang="ru-RU" sz="24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особливим</a:t>
            </a:r>
            <a:r>
              <a:rPr lang="ru-RU" sz="24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стилем </a:t>
            </a:r>
            <a:r>
              <a:rPr lang="ru-RU" sz="2400" dirty="0">
                <a:solidFill>
                  <a:srgbClr val="FFFF00"/>
                </a:solidFill>
                <a:latin typeface="Bookman Old Style" panose="02050604050505020204" pitchFamily="18" charset="0"/>
              </a:rPr>
              <a:t>- </a:t>
            </a:r>
            <a:r>
              <a:rPr lang="ru-RU" sz="2400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лаконічним</a:t>
            </a:r>
            <a:r>
              <a:rPr lang="ru-RU" sz="2400" dirty="0">
                <a:solidFill>
                  <a:srgbClr val="FFFF00"/>
                </a:solidFill>
                <a:latin typeface="Bookman Old Style" panose="02050604050505020204" pitchFamily="18" charset="0"/>
              </a:rPr>
              <a:t>, </a:t>
            </a:r>
            <a:r>
              <a:rPr lang="ru-RU" sz="2400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стриманим</a:t>
            </a:r>
            <a:r>
              <a:rPr lang="ru-RU" sz="2400" dirty="0">
                <a:solidFill>
                  <a:srgbClr val="FFFF00"/>
                </a:solidFill>
                <a:latin typeface="Bookman Old Style" panose="02050604050505020204" pitchFamily="18" charset="0"/>
              </a:rPr>
              <a:t>. </a:t>
            </a:r>
            <a:r>
              <a:rPr lang="ru-RU" sz="2400" dirty="0" err="1">
                <a:latin typeface="Bookman Old Style" panose="02050604050505020204" pitchFamily="18" charset="0"/>
              </a:rPr>
              <a:t>Пізніше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подібний</a:t>
            </a:r>
            <a:r>
              <a:rPr lang="ru-RU" sz="2400" dirty="0">
                <a:latin typeface="Bookman Old Style" panose="02050604050505020204" pitchFamily="18" charset="0"/>
              </a:rPr>
              <a:t> принцип </a:t>
            </a:r>
            <a:r>
              <a:rPr lang="ru-RU" sz="2400" dirty="0" err="1">
                <a:latin typeface="Bookman Old Style" panose="02050604050505020204" pitchFamily="18" charset="0"/>
              </a:rPr>
              <a:t>організації</a:t>
            </a:r>
            <a:r>
              <a:rPr lang="ru-RU" sz="2400" dirty="0">
                <a:latin typeface="Bookman Old Style" panose="02050604050505020204" pitchFamily="18" charset="0"/>
              </a:rPr>
              <a:t> тексту автор </a:t>
            </a:r>
            <a:r>
              <a:rPr lang="ru-RU" sz="2400" dirty="0" err="1">
                <a:latin typeface="Bookman Old Style" panose="02050604050505020204" pitchFamily="18" charset="0"/>
              </a:rPr>
              <a:t>визначить</a:t>
            </a:r>
            <a:r>
              <a:rPr lang="ru-RU" sz="2400" dirty="0">
                <a:latin typeface="Bookman Old Style" panose="02050604050505020204" pitchFamily="18" charset="0"/>
              </a:rPr>
              <a:t> як </a:t>
            </a:r>
            <a:r>
              <a:rPr lang="ru-RU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"принцип айсберга"</a:t>
            </a:r>
            <a:r>
              <a:rPr lang="ru-RU" sz="2400" b="1" dirty="0">
                <a:latin typeface="Bookman Old Style" panose="02050604050505020204" pitchFamily="18" charset="0"/>
              </a:rPr>
              <a:t>.</a:t>
            </a:r>
            <a:r>
              <a:rPr lang="ru-RU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dirty="0" smtClean="0">
                <a:latin typeface="Bookman Old Style" panose="02050604050505020204" pitchFamily="18" charset="0"/>
              </a:rPr>
              <a:t>В </a:t>
            </a:r>
            <a:r>
              <a:rPr lang="ru-RU" sz="2400" dirty="0" err="1" smtClean="0">
                <a:latin typeface="Bookman Old Style" panose="02050604050505020204" pitchFamily="18" charset="0"/>
              </a:rPr>
              <a:t>збірнику</a:t>
            </a:r>
            <a:r>
              <a:rPr lang="ru-RU" sz="2400" dirty="0" smtClean="0">
                <a:latin typeface="Bookman Old Style" panose="02050604050505020204" pitchFamily="18" charset="0"/>
              </a:rPr>
              <a:t> </a:t>
            </a:r>
            <a:r>
              <a:rPr lang="ru-RU" sz="2400" dirty="0">
                <a:latin typeface="Bookman Old Style" panose="02050604050505020204" pitchFamily="18" charset="0"/>
              </a:rPr>
              <a:t>"В наш </a:t>
            </a:r>
            <a:r>
              <a:rPr lang="ru-RU" sz="2400" dirty="0">
                <a:latin typeface="Bookman Old Style" panose="02050604050505020204" pitchFamily="18" charset="0"/>
              </a:rPr>
              <a:t>час" </a:t>
            </a:r>
            <a:r>
              <a:rPr lang="ru-RU" sz="2400" dirty="0" err="1" smtClean="0">
                <a:latin typeface="Bookman Old Style" panose="02050604050505020204" pitchFamily="18" charset="0"/>
              </a:rPr>
              <a:t>Хемінгуей</a:t>
            </a:r>
            <a:r>
              <a:rPr lang="ru-RU" sz="2400" dirty="0" smtClean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вперше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зачіпає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проблеми</a:t>
            </a:r>
            <a:r>
              <a:rPr lang="ru-RU" sz="2400" dirty="0">
                <a:latin typeface="Bookman Old Style" panose="02050604050505020204" pitchFamily="18" charset="0"/>
              </a:rPr>
              <a:t> "</a:t>
            </a:r>
            <a:r>
              <a:rPr lang="ru-RU" sz="2400" dirty="0" err="1">
                <a:latin typeface="Bookman Old Style" panose="02050604050505020204" pitchFamily="18" charset="0"/>
              </a:rPr>
              <a:t>загубленого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покоління</a:t>
            </a:r>
            <a:r>
              <a:rPr lang="ru-RU" sz="2400" dirty="0">
                <a:latin typeface="Bookman Old Style" panose="02050604050505020204" pitchFamily="18" charset="0"/>
              </a:rPr>
              <a:t>", </a:t>
            </a:r>
            <a:r>
              <a:rPr lang="ru-RU" sz="2400" dirty="0" err="1">
                <a:latin typeface="Bookman Old Style" panose="02050604050505020204" pitchFamily="18" charset="0"/>
              </a:rPr>
              <a:t>геніально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продовжені</a:t>
            </a:r>
            <a:r>
              <a:rPr lang="ru-RU" sz="2400" dirty="0">
                <a:latin typeface="Bookman Old Style" panose="02050604050505020204" pitchFamily="18" charset="0"/>
              </a:rPr>
              <a:t> в </a:t>
            </a:r>
            <a:r>
              <a:rPr lang="ru-RU" sz="2400" dirty="0" err="1">
                <a:latin typeface="Bookman Old Style" panose="02050604050505020204" pitchFamily="18" charset="0"/>
              </a:rPr>
              <a:t>повісті</a:t>
            </a:r>
            <a:r>
              <a:rPr lang="ru-RU" sz="2400" dirty="0">
                <a:latin typeface="Bookman Old Style" panose="02050604050505020204" pitchFamily="18" charset="0"/>
              </a:rPr>
              <a:t> "</a:t>
            </a:r>
            <a:r>
              <a:rPr lang="ru-RU" sz="2400" dirty="0" err="1">
                <a:latin typeface="Bookman Old Style" panose="02050604050505020204" pitchFamily="18" charset="0"/>
              </a:rPr>
              <a:t>Фієста</a:t>
            </a:r>
            <a:r>
              <a:rPr lang="ru-RU" sz="2400" dirty="0">
                <a:latin typeface="Bookman Old Style" panose="02050604050505020204" pitchFamily="18" charset="0"/>
              </a:rPr>
              <a:t>" (1926) і </a:t>
            </a:r>
            <a:r>
              <a:rPr lang="ru-RU" sz="2400" dirty="0" err="1">
                <a:latin typeface="Bookman Old Style" panose="02050604050505020204" pitchFamily="18" charset="0"/>
              </a:rPr>
              <a:t>романі</a:t>
            </a:r>
            <a:r>
              <a:rPr lang="ru-RU" sz="2400" dirty="0">
                <a:latin typeface="Bookman Old Style" panose="02050604050505020204" pitchFamily="18" charset="0"/>
              </a:rPr>
              <a:t> "</a:t>
            </a:r>
            <a:r>
              <a:rPr lang="ru-RU" sz="2400" dirty="0" err="1">
                <a:latin typeface="Bookman Old Style" panose="02050604050505020204" pitchFamily="18" charset="0"/>
              </a:rPr>
              <a:t>Прощавай</a:t>
            </a:r>
            <a:r>
              <a:rPr lang="ru-RU" sz="2400" dirty="0">
                <a:latin typeface="Bookman Old Style" panose="02050604050505020204" pitchFamily="18" charset="0"/>
              </a:rPr>
              <a:t>, </a:t>
            </a:r>
            <a:r>
              <a:rPr lang="ru-RU" sz="2400" dirty="0" err="1">
                <a:latin typeface="Bookman Old Style" panose="02050604050505020204" pitchFamily="18" charset="0"/>
              </a:rPr>
              <a:t>зброє</a:t>
            </a:r>
            <a:r>
              <a:rPr lang="ru-RU" sz="2400" dirty="0" smtClean="0">
                <a:latin typeface="Bookman Old Style" panose="02050604050505020204" pitchFamily="18" charset="0"/>
              </a:rPr>
              <a:t>!«(</a:t>
            </a:r>
            <a:r>
              <a:rPr lang="ru-RU" sz="2400" dirty="0" err="1" smtClean="0">
                <a:latin typeface="Bookman Old Style" panose="02050604050505020204" pitchFamily="18" charset="0"/>
              </a:rPr>
              <a:t>твір</a:t>
            </a:r>
            <a:r>
              <a:rPr lang="ru-RU" sz="2400" dirty="0" smtClean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приніс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світову</a:t>
            </a:r>
            <a:r>
              <a:rPr lang="ru-RU" sz="2400" dirty="0">
                <a:latin typeface="Bookman Old Style" panose="02050604050505020204" pitchFamily="18" charset="0"/>
              </a:rPr>
              <a:t> славу й </a:t>
            </a:r>
            <a:r>
              <a:rPr lang="ru-RU" sz="2400" dirty="0" err="1">
                <a:latin typeface="Bookman Old Style" panose="02050604050505020204" pitchFamily="18" charset="0"/>
              </a:rPr>
              <a:t>визнання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 smtClean="0">
                <a:latin typeface="Bookman Old Style" panose="02050604050505020204" pitchFamily="18" charset="0"/>
              </a:rPr>
              <a:t>Хемінгуею</a:t>
            </a:r>
            <a:r>
              <a:rPr lang="ru-RU" sz="2400" dirty="0" smtClean="0">
                <a:latin typeface="Bookman Old Style" panose="02050604050505020204" pitchFamily="18" charset="0"/>
              </a:rPr>
              <a:t>)</a:t>
            </a:r>
            <a:r>
              <a:rPr lang="ru-RU" sz="2400" dirty="0">
                <a:latin typeface="Bookman Old Style" panose="02050604050505020204" pitchFamily="18" charset="0"/>
              </a:rPr>
              <a:t> (</a:t>
            </a:r>
            <a:r>
              <a:rPr lang="ru-RU" sz="2400" dirty="0" smtClean="0">
                <a:latin typeface="Bookman Old Style" panose="02050604050505020204" pitchFamily="18" charset="0"/>
              </a:rPr>
              <a:t>1929). </a:t>
            </a:r>
            <a:r>
              <a:rPr lang="ru-RU" sz="2400" dirty="0" err="1">
                <a:latin typeface="Bookman Old Style" panose="02050604050505020204" pitchFamily="18" charset="0"/>
              </a:rPr>
              <a:t>Антивоєнна</a:t>
            </a:r>
            <a:r>
              <a:rPr lang="ru-RU" sz="2400" dirty="0">
                <a:latin typeface="Bookman Old Style" panose="02050604050505020204" pitchFamily="18" charset="0"/>
              </a:rPr>
              <a:t> проблематика </a:t>
            </a:r>
            <a:r>
              <a:rPr lang="ru-RU" sz="2400" dirty="0" err="1">
                <a:latin typeface="Bookman Old Style" panose="02050604050505020204" pitchFamily="18" charset="0"/>
              </a:rPr>
              <a:t>подається</a:t>
            </a:r>
            <a:r>
              <a:rPr lang="ru-RU" sz="2400" dirty="0">
                <a:latin typeface="Bookman Old Style" panose="02050604050505020204" pitchFamily="18" charset="0"/>
              </a:rPr>
              <a:t> автором у </a:t>
            </a:r>
            <a:r>
              <a:rPr lang="ru-RU" sz="2400" dirty="0" err="1">
                <a:latin typeface="Bookman Old Style" panose="02050604050505020204" pitchFamily="18" charset="0"/>
              </a:rPr>
              <a:t>протиставленні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страхітть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війни</a:t>
            </a:r>
            <a:r>
              <a:rPr lang="ru-RU" sz="2400" dirty="0">
                <a:latin typeface="Bookman Old Style" panose="02050604050505020204" pitchFamily="18" charset="0"/>
              </a:rPr>
              <a:t> та </a:t>
            </a:r>
            <a:r>
              <a:rPr lang="ru-RU" sz="2400" dirty="0" err="1">
                <a:latin typeface="Bookman Old Style" panose="02050604050505020204" pitchFamily="18" charset="0"/>
              </a:rPr>
              <a:t>найкращого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людського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почуття</a:t>
            </a:r>
            <a:r>
              <a:rPr lang="ru-RU" sz="2400" dirty="0">
                <a:latin typeface="Bookman Old Style" panose="02050604050505020204" pitchFamily="18" charset="0"/>
              </a:rPr>
              <a:t> - </a:t>
            </a:r>
            <a:r>
              <a:rPr lang="ru-RU" sz="2400" dirty="0" err="1">
                <a:latin typeface="Bookman Old Style" panose="02050604050505020204" pitchFamily="18" charset="0"/>
              </a:rPr>
              <a:t>кохання</a:t>
            </a:r>
            <a:r>
              <a:rPr lang="ru-RU" sz="2400" dirty="0">
                <a:latin typeface="Bookman Old Style" panose="02050604050505020204" pitchFamily="18" charset="0"/>
              </a:rPr>
              <a:t>. </a:t>
            </a:r>
            <a:r>
              <a:rPr lang="ru-RU" sz="2400" dirty="0" err="1">
                <a:latin typeface="Bookman Old Style" panose="02050604050505020204" pitchFamily="18" charset="0"/>
              </a:rPr>
              <a:t>Трагічна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історія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кохання</a:t>
            </a:r>
            <a:r>
              <a:rPr lang="ru-RU" sz="2400" dirty="0">
                <a:latin typeface="Bookman Old Style" panose="02050604050505020204" pitchFamily="18" charset="0"/>
              </a:rPr>
              <a:t> лейтенанта </a:t>
            </a:r>
            <a:r>
              <a:rPr lang="ru-RU" sz="2400" dirty="0" err="1">
                <a:latin typeface="Bookman Old Style" panose="02050604050505020204" pitchFamily="18" charset="0"/>
              </a:rPr>
              <a:t>Генрі</a:t>
            </a:r>
            <a:r>
              <a:rPr lang="ru-RU" sz="2400" dirty="0">
                <a:latin typeface="Bookman Old Style" panose="02050604050505020204" pitchFamily="18" charset="0"/>
              </a:rPr>
              <a:t> й </a:t>
            </a:r>
            <a:r>
              <a:rPr lang="ru-RU" sz="2400" dirty="0" err="1">
                <a:latin typeface="Bookman Old Style" panose="02050604050505020204" pitchFamily="18" charset="0"/>
              </a:rPr>
              <a:t>медсестри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Кетрін</a:t>
            </a:r>
            <a:r>
              <a:rPr lang="ru-RU" sz="2400" dirty="0">
                <a:latin typeface="Bookman Old Style" panose="02050604050505020204" pitchFamily="18" charset="0"/>
              </a:rPr>
              <a:t> (Ромео і </a:t>
            </a:r>
            <a:r>
              <a:rPr lang="ru-RU" sz="2400" dirty="0" err="1">
                <a:latin typeface="Bookman Old Style" panose="02050604050505020204" pitchFamily="18" charset="0"/>
              </a:rPr>
              <a:t>Джульєтта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епохи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Першої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світової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війни</a:t>
            </a:r>
            <a:r>
              <a:rPr lang="ru-RU" sz="2400" dirty="0">
                <a:latin typeface="Bookman Old Style" panose="02050604050505020204" pitchFamily="18" charset="0"/>
              </a:rPr>
              <a:t>) </a:t>
            </a:r>
            <a:r>
              <a:rPr lang="ru-RU" sz="2400" dirty="0" err="1">
                <a:latin typeface="Bookman Old Style" panose="02050604050505020204" pitchFamily="18" charset="0"/>
              </a:rPr>
              <a:t>назавжди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запам'ятовується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читачам</a:t>
            </a:r>
            <a:r>
              <a:rPr lang="ru-RU" sz="2400" dirty="0">
                <a:latin typeface="Bookman Old Style" panose="02050604050505020204" pitchFamily="18" charset="0"/>
              </a:rPr>
              <a:t>. На </a:t>
            </a:r>
            <a:r>
              <a:rPr lang="ru-RU" sz="2400" dirty="0" err="1">
                <a:latin typeface="Bookman Old Style" panose="02050604050505020204" pitchFamily="18" charset="0"/>
              </a:rPr>
              <a:t>загальний</a:t>
            </a:r>
            <a:r>
              <a:rPr lang="ru-RU" sz="2400" dirty="0">
                <a:latin typeface="Bookman Old Style" panose="02050604050505020204" pitchFamily="18" charset="0"/>
              </a:rPr>
              <a:t> тон </a:t>
            </a:r>
            <a:r>
              <a:rPr lang="ru-RU" sz="2400" dirty="0" smtClean="0">
                <a:latin typeface="Bookman Old Style" panose="02050604050505020204" pitchFamily="18" charset="0"/>
              </a:rPr>
              <a:t>роману, утрата </a:t>
            </a:r>
            <a:r>
              <a:rPr lang="ru-RU" sz="2400" dirty="0" err="1">
                <a:latin typeface="Bookman Old Style" panose="02050604050505020204" pitchFamily="18" charset="0"/>
              </a:rPr>
              <a:t>всього</a:t>
            </a:r>
            <a:r>
              <a:rPr lang="ru-RU" sz="2400" dirty="0">
                <a:latin typeface="Bookman Old Style" panose="02050604050505020204" pitchFamily="18" charset="0"/>
              </a:rPr>
              <a:t> дорогого й </a:t>
            </a:r>
            <a:r>
              <a:rPr lang="ru-RU" sz="2400" dirty="0" err="1">
                <a:latin typeface="Bookman Old Style" panose="02050604050505020204" pitchFamily="18" charset="0"/>
              </a:rPr>
              <a:t>улюбленого</a:t>
            </a:r>
            <a:r>
              <a:rPr lang="ru-RU" sz="2400" dirty="0">
                <a:latin typeface="Bookman Old Style" panose="02050604050505020204" pitchFamily="18" charset="0"/>
              </a:rPr>
              <a:t>, </a:t>
            </a:r>
            <a:r>
              <a:rPr lang="ru-RU" sz="2400" dirty="0" err="1">
                <a:latin typeface="Bookman Old Style" panose="02050604050505020204" pitchFamily="18" charset="0"/>
              </a:rPr>
              <a:t>вплинули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події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особистого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життя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письменника</a:t>
            </a:r>
            <a:r>
              <a:rPr lang="ru-RU" sz="2400" dirty="0">
                <a:latin typeface="Bookman Old Style" panose="02050604050505020204" pitchFamily="18" charset="0"/>
              </a:rPr>
              <a:t> (</a:t>
            </a:r>
            <a:r>
              <a:rPr lang="ru-RU" sz="2400" dirty="0" err="1">
                <a:latin typeface="Bookman Old Style" panose="02050604050505020204" pitchFamily="18" charset="0"/>
              </a:rPr>
              <a:t>самогубство</a:t>
            </a:r>
            <a:r>
              <a:rPr lang="ru-RU" sz="2400" dirty="0">
                <a:latin typeface="Bookman Old Style" panose="02050604050505020204" pitchFamily="18" charset="0"/>
              </a:rPr>
              <a:t> батька та </a:t>
            </a:r>
            <a:r>
              <a:rPr lang="ru-RU" sz="2400" dirty="0" err="1">
                <a:latin typeface="Bookman Old Style" panose="02050604050505020204" pitchFamily="18" charset="0"/>
              </a:rPr>
              <a:t>вкрай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небезпечні</a:t>
            </a:r>
            <a:r>
              <a:rPr lang="ru-RU" sz="2400" dirty="0">
                <a:latin typeface="Bookman Old Style" panose="02050604050505020204" pitchFamily="18" charset="0"/>
              </a:rPr>
              <a:t> пологи </a:t>
            </a:r>
            <a:r>
              <a:rPr lang="ru-RU" sz="2400" dirty="0" err="1">
                <a:latin typeface="Bookman Old Style" panose="02050604050505020204" pitchFamily="18" charset="0"/>
              </a:rPr>
              <a:t>дружини</a:t>
            </a:r>
            <a:r>
              <a:rPr lang="ru-RU" sz="2400" dirty="0">
                <a:latin typeface="Bookman Old Style" panose="020506040505050202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46799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171978" y="659103"/>
            <a:ext cx="10084157" cy="1368425"/>
          </a:xfrm>
          <a:solidFill>
            <a:schemeClr val="accent1"/>
          </a:solidFill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uk-UA" altLang="ru-RU" sz="800" dirty="0">
                <a:latin typeface="Bookman Old Style" panose="02050604050505020204" pitchFamily="18" charset="0"/>
              </a:rPr>
              <a:t>                                                                                    </a:t>
            </a:r>
            <a:r>
              <a:rPr lang="uk-UA" altLang="ru-RU" sz="2800" b="1" dirty="0">
                <a:latin typeface="Bookman Old Style" panose="02050604050505020204" pitchFamily="18" charset="0"/>
              </a:rPr>
              <a:t>Особливості жанру повісті</a:t>
            </a:r>
          </a:p>
          <a:p>
            <a:pPr indent="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uk-UA" altLang="ru-RU" sz="2600" dirty="0">
                <a:latin typeface="Bookman Old Style" panose="02050604050505020204" pitchFamily="18" charset="0"/>
              </a:rPr>
              <a:t>Е. Хемінгуей говорив:   “Літературна творчість нагадує мені айсберг. Видно лише сьому частину того, що знаходиться у воді”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uk-UA" altLang="ru-RU" sz="2400" dirty="0">
              <a:latin typeface="Bookman Old Style" panose="02050604050505020204" pitchFamily="18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800" dirty="0">
              <a:latin typeface="Bookman Old Style" panose="02050604050505020204" pitchFamily="18" charset="0"/>
            </a:endParaRP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907" y="2182075"/>
            <a:ext cx="4103687" cy="4249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1519708" y="2575776"/>
            <a:ext cx="4121239" cy="223899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altLang="ru-RU" sz="2400" dirty="0">
                <a:latin typeface="Bookman Old Style" panose="02050604050505020204" pitchFamily="18" charset="0"/>
              </a:rPr>
              <a:t>“Ефект айсберга” –</a:t>
            </a:r>
          </a:p>
          <a:p>
            <a:pPr algn="ctr"/>
            <a:r>
              <a:rPr lang="uk-UA" altLang="ru-RU" sz="2400" dirty="0">
                <a:latin typeface="Bookman Old Style" panose="02050604050505020204" pitchFamily="18" charset="0"/>
              </a:rPr>
              <a:t> внутрішній додатковий </a:t>
            </a:r>
          </a:p>
          <a:p>
            <a:pPr algn="ctr"/>
            <a:r>
              <a:rPr lang="uk-UA" altLang="ru-RU" sz="2400" dirty="0">
                <a:latin typeface="Bookman Old Style" panose="02050604050505020204" pitchFamily="18" charset="0"/>
              </a:rPr>
              <a:t>зміст, </a:t>
            </a:r>
          </a:p>
          <a:p>
            <a:pPr algn="ctr"/>
            <a:r>
              <a:rPr lang="uk-UA" altLang="ru-RU" sz="2400" dirty="0">
                <a:latin typeface="Bookman Old Style" panose="02050604050505020204" pitchFamily="18" charset="0"/>
              </a:rPr>
              <a:t>висловлення думок,</a:t>
            </a:r>
          </a:p>
          <a:p>
            <a:pPr algn="ctr"/>
            <a:r>
              <a:rPr lang="uk-UA" altLang="ru-RU" sz="2400" dirty="0">
                <a:latin typeface="Bookman Old Style" panose="02050604050505020204" pitchFamily="18" charset="0"/>
              </a:rPr>
              <a:t> які вкладаються в текст</a:t>
            </a:r>
            <a:endParaRPr lang="ru-RU" altLang="ru-RU" sz="2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14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0737" y="622050"/>
            <a:ext cx="10640096" cy="39319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Bookman Old Style" panose="02050604050505020204" pitchFamily="18" charset="0"/>
              </a:rPr>
              <a:t>У </a:t>
            </a:r>
            <a:r>
              <a:rPr lang="ru-RU" sz="2400" dirty="0" err="1">
                <a:latin typeface="Bookman Old Style" panose="02050604050505020204" pitchFamily="18" charset="0"/>
              </a:rPr>
              <a:t>середині</a:t>
            </a:r>
            <a:r>
              <a:rPr lang="ru-RU" sz="2400" dirty="0">
                <a:latin typeface="Bookman Old Style" panose="02050604050505020204" pitchFamily="18" charset="0"/>
              </a:rPr>
              <a:t> 1927 року </a:t>
            </a:r>
            <a:r>
              <a:rPr lang="ru-RU" sz="2400" dirty="0" err="1">
                <a:latin typeface="Bookman Old Style" panose="02050604050505020204" pitchFamily="18" charset="0"/>
              </a:rPr>
              <a:t>Хемінгуей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удруге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одружився</a:t>
            </a:r>
            <a:r>
              <a:rPr lang="ru-RU" sz="2400" dirty="0">
                <a:latin typeface="Bookman Old Style" panose="02050604050505020204" pitchFamily="18" charset="0"/>
              </a:rPr>
              <a:t> з </a:t>
            </a:r>
            <a:r>
              <a:rPr lang="ru-RU" sz="2400" dirty="0" err="1">
                <a:latin typeface="Bookman Old Style" panose="02050604050505020204" pitchFamily="18" charset="0"/>
              </a:rPr>
              <a:t>Поліною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Пфейфер</a:t>
            </a:r>
            <a:r>
              <a:rPr lang="ru-RU" sz="2400" dirty="0">
                <a:latin typeface="Bookman Old Style" panose="02050604050505020204" pitchFamily="18" charset="0"/>
              </a:rPr>
              <a:t> - </a:t>
            </a:r>
            <a:r>
              <a:rPr lang="ru-RU" sz="2400" dirty="0" err="1">
                <a:latin typeface="Bookman Old Style" panose="02050604050505020204" pitchFamily="18" charset="0"/>
              </a:rPr>
              <a:t>паризькою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журналісткою</a:t>
            </a:r>
            <a:r>
              <a:rPr lang="ru-RU" sz="2400" dirty="0">
                <a:latin typeface="Bookman Old Style" panose="02050604050505020204" pitchFamily="18" charset="0"/>
              </a:rPr>
              <a:t>, </a:t>
            </a:r>
            <a:r>
              <a:rPr lang="ru-RU" sz="2400" dirty="0" err="1">
                <a:latin typeface="Bookman Old Style" panose="02050604050505020204" pitchFamily="18" charset="0"/>
              </a:rPr>
              <a:t>американкою</a:t>
            </a:r>
            <a:r>
              <a:rPr lang="ru-RU" sz="2400" dirty="0">
                <a:latin typeface="Bookman Old Style" panose="02050604050505020204" pitchFamily="18" charset="0"/>
              </a:rPr>
              <a:t> з </a:t>
            </a:r>
            <a:r>
              <a:rPr lang="ru-RU" sz="2400" dirty="0" err="1">
                <a:latin typeface="Bookman Old Style" panose="02050604050505020204" pitchFamily="18" charset="0"/>
              </a:rPr>
              <a:t>Сент-Льюїса</a:t>
            </a:r>
            <a:r>
              <a:rPr lang="ru-RU" sz="2400" dirty="0">
                <a:latin typeface="Bookman Old Style" panose="02050604050505020204" pitchFamily="18" charset="0"/>
              </a:rPr>
              <a:t>. </a:t>
            </a:r>
            <a:r>
              <a:rPr lang="ru-RU" sz="2400" dirty="0" err="1">
                <a:latin typeface="Bookman Old Style" panose="02050604050505020204" pitchFamily="18" charset="0"/>
              </a:rPr>
              <a:t>Улітку</a:t>
            </a:r>
            <a:r>
              <a:rPr lang="ru-RU" sz="2400" dirty="0">
                <a:latin typeface="Bookman Old Style" panose="02050604050505020204" pitchFamily="18" charset="0"/>
              </a:rPr>
              <a:t> 1928 року </a:t>
            </a:r>
            <a:r>
              <a:rPr lang="ru-RU" sz="2400" dirty="0" smtClean="0">
                <a:latin typeface="Bookman Old Style" panose="02050604050505020204" pitchFamily="18" charset="0"/>
              </a:rPr>
              <a:t>вона </a:t>
            </a:r>
            <a:r>
              <a:rPr lang="ru-RU" sz="2400" dirty="0">
                <a:latin typeface="Bookman Old Style" panose="02050604050505020204" pitchFamily="18" charset="0"/>
              </a:rPr>
              <a:t>перенесла </a:t>
            </a:r>
            <a:r>
              <a:rPr lang="ru-RU" sz="2400" dirty="0" err="1">
                <a:latin typeface="Bookman Old Style" panose="02050604050505020204" pitchFamily="18" charset="0"/>
              </a:rPr>
              <a:t>важкі</a:t>
            </a:r>
            <a:r>
              <a:rPr lang="ru-RU" sz="2400" dirty="0">
                <a:latin typeface="Bookman Old Style" panose="02050604050505020204" pitchFamily="18" charset="0"/>
              </a:rPr>
              <a:t> пологи. </a:t>
            </a:r>
            <a:r>
              <a:rPr lang="ru-RU" sz="2400" dirty="0" err="1">
                <a:latin typeface="Bookman Old Style" panose="02050604050505020204" pitchFamily="18" charset="0"/>
              </a:rPr>
              <a:t>Дитина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народилася</a:t>
            </a:r>
            <a:r>
              <a:rPr lang="ru-RU" sz="2400" dirty="0">
                <a:latin typeface="Bookman Old Style" panose="02050604050505020204" pitchFamily="18" charset="0"/>
              </a:rPr>
              <a:t> шляхом </a:t>
            </a:r>
            <a:r>
              <a:rPr lang="ru-RU" sz="2400" dirty="0" err="1">
                <a:latin typeface="Bookman Old Style" panose="02050604050505020204" pitchFamily="18" charset="0"/>
              </a:rPr>
              <a:t>кесаревого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розтину</a:t>
            </a:r>
            <a:r>
              <a:rPr lang="ru-RU" sz="2400" dirty="0">
                <a:latin typeface="Bookman Old Style" panose="02050604050505020204" pitchFamily="18" charset="0"/>
              </a:rPr>
              <a:t>. На </a:t>
            </a:r>
            <a:r>
              <a:rPr lang="ru-RU" sz="2400" dirty="0" err="1">
                <a:latin typeface="Bookman Old Style" panose="02050604050505020204" pitchFamily="18" charset="0"/>
              </a:rPr>
              <a:t>щастя</a:t>
            </a:r>
            <a:r>
              <a:rPr lang="ru-RU" sz="2400" dirty="0">
                <a:latin typeface="Bookman Old Style" panose="02050604050505020204" pitchFamily="18" charset="0"/>
              </a:rPr>
              <a:t>, </a:t>
            </a:r>
            <a:r>
              <a:rPr lang="ru-RU" sz="2400" dirty="0" err="1">
                <a:latin typeface="Bookman Old Style" panose="02050604050505020204" pitchFamily="18" charset="0"/>
              </a:rPr>
              <a:t>вижили</a:t>
            </a:r>
            <a:r>
              <a:rPr lang="ru-RU" sz="2400" dirty="0">
                <a:latin typeface="Bookman Old Style" panose="02050604050505020204" pitchFamily="18" charset="0"/>
              </a:rPr>
              <a:t> і </a:t>
            </a:r>
            <a:r>
              <a:rPr lang="ru-RU" sz="2400" dirty="0" err="1">
                <a:latin typeface="Bookman Old Style" panose="02050604050505020204" pitchFamily="18" charset="0"/>
              </a:rPr>
              <a:t>мати</a:t>
            </a:r>
            <a:r>
              <a:rPr lang="ru-RU" sz="2400" dirty="0">
                <a:latin typeface="Bookman Old Style" panose="02050604050505020204" pitchFamily="18" charset="0"/>
              </a:rPr>
              <a:t>, і </a:t>
            </a:r>
            <a:r>
              <a:rPr lang="ru-RU" sz="2400" dirty="0" err="1" smtClean="0">
                <a:latin typeface="Bookman Old Style" panose="02050604050505020204" pitchFamily="18" charset="0"/>
              </a:rPr>
              <a:t>син</a:t>
            </a:r>
            <a:r>
              <a:rPr lang="ru-RU" sz="2400" dirty="0" smtClean="0">
                <a:latin typeface="Bookman Old Style" panose="02050604050505020204" pitchFamily="18" charset="0"/>
              </a:rPr>
              <a:t>. </a:t>
            </a:r>
            <a:r>
              <a:rPr lang="ru-RU" sz="2400" dirty="0" err="1" smtClean="0">
                <a:latin typeface="Bookman Old Style" panose="02050604050505020204" pitchFamily="18" charset="0"/>
              </a:rPr>
              <a:t>Тієї</a:t>
            </a:r>
            <a:r>
              <a:rPr lang="ru-RU" sz="2400" dirty="0" smtClean="0">
                <a:latin typeface="Bookman Old Style" panose="02050604050505020204" pitchFamily="18" charset="0"/>
              </a:rPr>
              <a:t> </a:t>
            </a:r>
            <a:r>
              <a:rPr lang="ru-RU" sz="2400" dirty="0">
                <a:latin typeface="Bookman Old Style" panose="02050604050505020204" pitchFamily="18" charset="0"/>
              </a:rPr>
              <a:t>ж осені 1928 року в Ок-Парку </a:t>
            </a:r>
            <a:r>
              <a:rPr lang="ru-RU" sz="2400" dirty="0" err="1">
                <a:latin typeface="Bookman Old Style" panose="02050604050505020204" pitchFamily="18" charset="0"/>
              </a:rPr>
              <a:t>наклав</a:t>
            </a:r>
            <a:r>
              <a:rPr lang="ru-RU" sz="2400" dirty="0">
                <a:latin typeface="Bookman Old Style" panose="02050604050505020204" pitchFamily="18" charset="0"/>
              </a:rPr>
              <a:t> на себе руки </a:t>
            </a:r>
            <a:r>
              <a:rPr lang="ru-RU" sz="2400" dirty="0" err="1">
                <a:latin typeface="Bookman Old Style" panose="02050604050505020204" pitchFamily="18" charset="0"/>
              </a:rPr>
              <a:t>його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батько</a:t>
            </a:r>
            <a:r>
              <a:rPr lang="ru-RU" sz="2400" dirty="0">
                <a:latin typeface="Bookman Old Style" panose="02050604050505020204" pitchFamily="18" charset="0"/>
              </a:rPr>
              <a:t>. </a:t>
            </a:r>
          </a:p>
        </p:txBody>
      </p:sp>
      <p:pic>
        <p:nvPicPr>
          <p:cNvPr id="3074" name="Picture 2" descr="http://www.writework.com/uploads/11/117788/ernest-and-pauline-hemingway-paris-ca-19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385" y="2493039"/>
            <a:ext cx="5330824" cy="3886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36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679" y="750838"/>
            <a:ext cx="10058400" cy="39319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err="1">
                <a:latin typeface="Bookman Old Style" panose="02050604050505020204" pitchFamily="18" charset="0"/>
              </a:rPr>
              <a:t>Потім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Хемінгуей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зустрічає</a:t>
            </a:r>
            <a:r>
              <a:rPr lang="ru-RU" sz="2400" dirty="0">
                <a:latin typeface="Bookman Old Style" panose="02050604050505020204" pitchFamily="18" charset="0"/>
              </a:rPr>
              <a:t> Марту </a:t>
            </a:r>
            <a:r>
              <a:rPr lang="ru-RU" sz="2400" dirty="0" err="1">
                <a:latin typeface="Bookman Old Style" panose="02050604050505020204" pitchFamily="18" charset="0"/>
              </a:rPr>
              <a:t>Геллхорн</a:t>
            </a:r>
            <a:r>
              <a:rPr lang="ru-RU" sz="2400" dirty="0">
                <a:latin typeface="Bookman Old Style" panose="02050604050505020204" pitchFamily="18" charset="0"/>
              </a:rPr>
              <a:t>, </a:t>
            </a:r>
            <a:r>
              <a:rPr lang="ru-RU" sz="2400" dirty="0" err="1">
                <a:latin typeface="Bookman Old Style" panose="02050604050505020204" pitchFamily="18" charset="0"/>
              </a:rPr>
              <a:t>талановиту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журналістку</a:t>
            </a:r>
            <a:r>
              <a:rPr lang="ru-RU" sz="2400" dirty="0">
                <a:latin typeface="Bookman Old Style" panose="02050604050505020204" pitchFamily="18" charset="0"/>
              </a:rPr>
              <a:t>, </a:t>
            </a:r>
            <a:r>
              <a:rPr lang="ru-RU" sz="2400" dirty="0" err="1">
                <a:latin typeface="Bookman Old Style" panose="02050604050505020204" pitchFamily="18" charset="0"/>
              </a:rPr>
              <a:t>письменницю</a:t>
            </a:r>
            <a:r>
              <a:rPr lang="ru-RU" sz="2400" dirty="0">
                <a:latin typeface="Bookman Old Style" panose="02050604050505020204" pitchFamily="18" charset="0"/>
              </a:rPr>
              <a:t> і вельми </a:t>
            </a:r>
            <a:r>
              <a:rPr lang="ru-RU" sz="2400" dirty="0" err="1">
                <a:latin typeface="Bookman Old Style" panose="02050604050505020204" pitchFamily="18" charset="0"/>
              </a:rPr>
              <a:t>привабливу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жінку</a:t>
            </a:r>
            <a:r>
              <a:rPr lang="ru-RU" sz="2400" dirty="0">
                <a:latin typeface="Bookman Old Style" panose="02050604050505020204" pitchFamily="18" charset="0"/>
              </a:rPr>
              <a:t>. </a:t>
            </a:r>
            <a:r>
              <a:rPr lang="ru-RU" sz="2400" dirty="0" err="1">
                <a:latin typeface="Bookman Old Style" panose="02050604050505020204" pitchFamily="18" charset="0"/>
              </a:rPr>
              <a:t>Ернест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познайомився</a:t>
            </a:r>
            <a:r>
              <a:rPr lang="ru-RU" sz="2400" dirty="0">
                <a:latin typeface="Bookman Old Style" panose="02050604050505020204" pitchFamily="18" charset="0"/>
              </a:rPr>
              <a:t> з нею в </a:t>
            </a:r>
            <a:r>
              <a:rPr lang="ru-RU" sz="2400" dirty="0" err="1">
                <a:latin typeface="Bookman Old Style" panose="02050604050505020204" pitchFamily="18" charset="0"/>
              </a:rPr>
              <a:t>своєму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улюбленому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барі</a:t>
            </a:r>
            <a:r>
              <a:rPr lang="ru-RU" sz="2400" dirty="0">
                <a:latin typeface="Bookman Old Style" panose="02050604050505020204" pitchFamily="18" charset="0"/>
              </a:rPr>
              <a:t> "</a:t>
            </a:r>
            <a:r>
              <a:rPr lang="ru-RU" sz="2400" dirty="0" err="1">
                <a:latin typeface="Bookman Old Style" panose="02050604050505020204" pitchFamily="18" charset="0"/>
              </a:rPr>
              <a:t>Нечупара</a:t>
            </a:r>
            <a:r>
              <a:rPr lang="ru-RU" sz="2400" dirty="0">
                <a:latin typeface="Bookman Old Style" panose="02050604050505020204" pitchFamily="18" charset="0"/>
              </a:rPr>
              <a:t> Джо". </a:t>
            </a:r>
            <a:r>
              <a:rPr lang="ru-RU" sz="2400" dirty="0" err="1">
                <a:latin typeface="Bookman Old Style" panose="02050604050505020204" pitchFamily="18" charset="0"/>
              </a:rPr>
              <a:t>Він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захопився</a:t>
            </a:r>
            <a:r>
              <a:rPr lang="ru-RU" sz="2400" dirty="0">
                <a:latin typeface="Bookman Old Style" panose="02050604050505020204" pitchFamily="18" charset="0"/>
              </a:rPr>
              <a:t> нею </a:t>
            </a:r>
            <a:r>
              <a:rPr lang="ru-RU" sz="2400" dirty="0" err="1">
                <a:latin typeface="Bookman Old Style" panose="02050604050505020204" pitchFamily="18" charset="0"/>
              </a:rPr>
              <a:t>відразу</a:t>
            </a:r>
            <a:r>
              <a:rPr lang="ru-RU" sz="2400" dirty="0"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4098" name="Picture 2" descr="mart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290" y="2317740"/>
            <a:ext cx="6090679" cy="407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burusi.files.wordpress.com/2010/05/hemingways-marriage-to-martha-gellhor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132" y="1941521"/>
            <a:ext cx="3140785" cy="4112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st-fashiony.ru/pic/celebrity/pic/86504/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9" r="15379"/>
          <a:stretch/>
        </p:blipFill>
        <p:spPr bwMode="auto">
          <a:xfrm>
            <a:off x="607332" y="2317739"/>
            <a:ext cx="2091191" cy="40767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29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3769" y="1085688"/>
            <a:ext cx="6171127" cy="4619653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2400" dirty="0" err="1">
                <a:latin typeface="Bookman Old Style" panose="02050604050505020204" pitchFamily="18" charset="0"/>
              </a:rPr>
              <a:t>Під</a:t>
            </a:r>
            <a:r>
              <a:rPr lang="ru-RU" sz="2400" dirty="0">
                <a:latin typeface="Bookman Old Style" panose="02050604050505020204" pitchFamily="18" charset="0"/>
              </a:rPr>
              <a:t> час </a:t>
            </a:r>
            <a:r>
              <a:rPr lang="ru-RU" sz="2400" dirty="0" err="1">
                <a:latin typeface="Bookman Old Style" panose="02050604050505020204" pitchFamily="18" charset="0"/>
              </a:rPr>
              <a:t>Другої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світової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війни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Хемінгуей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буває</a:t>
            </a:r>
            <a:r>
              <a:rPr lang="ru-RU" sz="2400" dirty="0">
                <a:latin typeface="Bookman Old Style" panose="02050604050505020204" pitchFamily="18" charset="0"/>
              </a:rPr>
              <a:t> у </a:t>
            </a:r>
            <a:r>
              <a:rPr lang="ru-RU" sz="2400" dirty="0" err="1">
                <a:latin typeface="Bookman Old Style" panose="02050604050505020204" pitchFamily="18" charset="0"/>
              </a:rPr>
              <a:t>Лондоні</a:t>
            </a:r>
            <a:r>
              <a:rPr lang="ru-RU" sz="2400" dirty="0">
                <a:latin typeface="Bookman Old Style" panose="02050604050505020204" pitchFamily="18" charset="0"/>
              </a:rPr>
              <a:t> на </a:t>
            </a:r>
            <a:r>
              <a:rPr lang="ru-RU" sz="2400" dirty="0" err="1">
                <a:latin typeface="Bookman Old Style" panose="02050604050505020204" pitchFamily="18" charset="0"/>
              </a:rPr>
              <a:t>англійському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військовому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аеродромі</a:t>
            </a:r>
            <a:r>
              <a:rPr lang="ru-RU" sz="2400" dirty="0">
                <a:latin typeface="Bookman Old Style" panose="02050604050505020204" pitchFamily="18" charset="0"/>
              </a:rPr>
              <a:t>, </a:t>
            </a:r>
            <a:r>
              <a:rPr lang="ru-RU" sz="2400" dirty="0" err="1">
                <a:latin typeface="Bookman Old Style" panose="02050604050505020204" pitchFamily="18" charset="0"/>
              </a:rPr>
              <a:t>здійснює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декілька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перельотів</a:t>
            </a:r>
            <a:r>
              <a:rPr lang="ru-RU" sz="2400" dirty="0">
                <a:latin typeface="Bookman Old Style" panose="02050604050505020204" pitchFamily="18" charset="0"/>
              </a:rPr>
              <a:t> через Ла-Манш. Разом </a:t>
            </a:r>
            <a:r>
              <a:rPr lang="ru-RU" sz="2400" dirty="0" err="1">
                <a:latin typeface="Bookman Old Style" panose="02050604050505020204" pitchFamily="18" charset="0"/>
              </a:rPr>
              <a:t>із</a:t>
            </a:r>
            <a:r>
              <a:rPr lang="ru-RU" sz="2400" dirty="0">
                <a:latin typeface="Bookman Old Style" panose="02050604050505020204" pitchFamily="18" charset="0"/>
              </a:rPr>
              <a:t> 22-ю танковою </a:t>
            </a:r>
            <a:r>
              <a:rPr lang="ru-RU" sz="2400" dirty="0" err="1">
                <a:latin typeface="Bookman Old Style" panose="02050604050505020204" pitchFamily="18" charset="0"/>
              </a:rPr>
              <a:t>дивізією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французьких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військ</a:t>
            </a:r>
            <a:r>
              <a:rPr lang="ru-RU" sz="2400" dirty="0">
                <a:latin typeface="Bookman Old Style" panose="02050604050505020204" pitchFamily="18" charset="0"/>
              </a:rPr>
              <a:t> генерала де Голля одним </a:t>
            </a:r>
            <a:r>
              <a:rPr lang="ru-RU" sz="2400" dirty="0" err="1">
                <a:latin typeface="Bookman Old Style" panose="02050604050505020204" pitchFamily="18" charset="0"/>
              </a:rPr>
              <a:t>із</a:t>
            </a:r>
            <a:r>
              <a:rPr lang="ru-RU" sz="2400" dirty="0">
                <a:latin typeface="Bookman Old Style" panose="02050604050505020204" pitchFamily="18" charset="0"/>
              </a:rPr>
              <a:t> перших входить в Париж. </a:t>
            </a:r>
          </a:p>
          <a:p>
            <a:pPr marL="0" indent="0" algn="just">
              <a:buNone/>
            </a:pPr>
            <a:r>
              <a:rPr lang="ru-RU" sz="2400" dirty="0" smtClean="0">
                <a:latin typeface="Bookman Old Style" panose="02050604050505020204" pitchFamily="18" charset="0"/>
              </a:rPr>
              <a:t>По </a:t>
            </a:r>
            <a:r>
              <a:rPr lang="ru-RU" sz="2400" dirty="0" err="1">
                <a:latin typeface="Bookman Old Style" panose="02050604050505020204" pitchFamily="18" charset="0"/>
              </a:rPr>
              <a:t>війні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Хемінгуей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декілька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разів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побував</a:t>
            </a:r>
            <a:r>
              <a:rPr lang="ru-RU" sz="2400" dirty="0">
                <a:latin typeface="Bookman Old Style" panose="02050604050505020204" pitchFamily="18" charset="0"/>
              </a:rPr>
              <a:t> в </a:t>
            </a:r>
            <a:r>
              <a:rPr lang="ru-RU" sz="2400" dirty="0" err="1">
                <a:latin typeface="Bookman Old Style" panose="02050604050505020204" pitchFamily="18" charset="0"/>
              </a:rPr>
              <a:t>Іспанії</a:t>
            </a:r>
            <a:r>
              <a:rPr lang="ru-RU" sz="2400" dirty="0">
                <a:latin typeface="Bookman Old Style" panose="02050604050505020204" pitchFamily="18" charset="0"/>
              </a:rPr>
              <a:t>. А в 1937-1938 </a:t>
            </a:r>
            <a:r>
              <a:rPr lang="ru-RU" sz="2400" dirty="0" err="1">
                <a:latin typeface="Bookman Old Style" panose="02050604050505020204" pitchFamily="18" charset="0"/>
              </a:rPr>
              <a:t>рр</a:t>
            </a:r>
            <a:r>
              <a:rPr lang="ru-RU" sz="2400" dirty="0">
                <a:latin typeface="Bookman Old Style" panose="02050604050505020204" pitchFamily="18" charset="0"/>
              </a:rPr>
              <a:t>., </a:t>
            </a:r>
            <a:r>
              <a:rPr lang="ru-RU" sz="2400" dirty="0" err="1">
                <a:latin typeface="Bookman Old Style" panose="02050604050505020204" pitchFamily="18" charset="0"/>
              </a:rPr>
              <a:t>ризикуючи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власним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життям</a:t>
            </a:r>
            <a:r>
              <a:rPr lang="ru-RU" sz="2400" dirty="0">
                <a:latin typeface="Bookman Old Style" panose="02050604050505020204" pitchFamily="18" charset="0"/>
              </a:rPr>
              <a:t>, </a:t>
            </a:r>
            <a:r>
              <a:rPr lang="ru-RU" sz="2400" dirty="0" err="1">
                <a:latin typeface="Bookman Old Style" panose="02050604050505020204" pitchFamily="18" charset="0"/>
              </a:rPr>
              <a:t>бував</a:t>
            </a:r>
            <a:r>
              <a:rPr lang="ru-RU" sz="2400" dirty="0">
                <a:latin typeface="Bookman Old Style" panose="02050604050505020204" pitchFamily="18" charset="0"/>
              </a:rPr>
              <a:t> на </a:t>
            </a:r>
            <a:r>
              <a:rPr lang="ru-RU" sz="2400" dirty="0" err="1">
                <a:latin typeface="Bookman Old Style" panose="02050604050505020204" pitchFamily="18" charset="0"/>
              </a:rPr>
              <a:t>найнебезпечніших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ділянках</a:t>
            </a:r>
            <a:r>
              <a:rPr lang="ru-RU" sz="2400" dirty="0">
                <a:latin typeface="Bookman Old Style" panose="02050604050505020204" pitchFamily="18" charset="0"/>
              </a:rPr>
              <a:t> фронту, написав </a:t>
            </a:r>
            <a:r>
              <a:rPr lang="ru-RU" sz="2400" dirty="0" err="1">
                <a:latin typeface="Bookman Old Style" panose="02050604050505020204" pitchFamily="18" charset="0"/>
              </a:rPr>
              <a:t>серію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репортажів</a:t>
            </a:r>
            <a:r>
              <a:rPr lang="ru-RU" sz="2400" dirty="0">
                <a:latin typeface="Bookman Old Style" panose="02050604050505020204" pitchFamily="18" charset="0"/>
              </a:rPr>
              <a:t>, статей, </a:t>
            </a:r>
            <a:r>
              <a:rPr lang="ru-RU" sz="2400" dirty="0" err="1">
                <a:latin typeface="Bookman Old Style" panose="02050604050505020204" pitchFamily="18" charset="0"/>
              </a:rPr>
              <a:t>оповідань</a:t>
            </a:r>
            <a:r>
              <a:rPr lang="ru-RU" sz="2400" dirty="0">
                <a:latin typeface="Bookman Old Style" panose="02050604050505020204" pitchFamily="18" charset="0"/>
              </a:rPr>
              <a:t>. </a:t>
            </a:r>
          </a:p>
        </p:txBody>
      </p:sp>
      <p:pic>
        <p:nvPicPr>
          <p:cNvPr id="8194" name="Picture 2" descr="young man dressed in a uniform sitting on a chair facing the camer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2" b="23530"/>
          <a:stretch/>
        </p:blipFill>
        <p:spPr bwMode="auto">
          <a:xfrm>
            <a:off x="7250806" y="733772"/>
            <a:ext cx="4384512" cy="53708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81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8163" y="1446297"/>
            <a:ext cx="10058400" cy="393192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>
                <a:latin typeface="Bookman Old Style" panose="02050604050505020204" pitchFamily="18" charset="0"/>
              </a:rPr>
              <a:t>У 1944-му в одному </a:t>
            </a:r>
            <a:r>
              <a:rPr lang="ru-RU" sz="2400" dirty="0" err="1">
                <a:latin typeface="Bookman Old Style" panose="02050604050505020204" pitchFamily="18" charset="0"/>
              </a:rPr>
              <a:t>лондонському</a:t>
            </a:r>
            <a:r>
              <a:rPr lang="ru-RU" sz="2400" dirty="0">
                <a:latin typeface="Bookman Old Style" panose="02050604050505020204" pitchFamily="18" charset="0"/>
              </a:rPr>
              <a:t> шинку </a:t>
            </a:r>
            <a:r>
              <a:rPr lang="ru-RU" sz="2400" dirty="0" err="1">
                <a:latin typeface="Bookman Old Style" panose="02050604050505020204" pitchFamily="18" charset="0"/>
              </a:rPr>
              <a:t>Ернест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побачив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симпатичну</a:t>
            </a:r>
            <a:r>
              <a:rPr lang="ru-RU" sz="2400" dirty="0">
                <a:latin typeface="Bookman Old Style" panose="02050604050505020204" pitchFamily="18" charset="0"/>
              </a:rPr>
              <a:t> блондинку і ... </a:t>
            </a:r>
            <a:r>
              <a:rPr lang="ru-RU" sz="2400" dirty="0" err="1">
                <a:latin typeface="Bookman Old Style" panose="02050604050505020204" pitchFamily="18" charset="0"/>
              </a:rPr>
              <a:t>закохався</a:t>
            </a:r>
            <a:r>
              <a:rPr lang="ru-RU" sz="2400" dirty="0">
                <a:latin typeface="Bookman Old Style" panose="02050604050505020204" pitchFamily="18" charset="0"/>
              </a:rPr>
              <a:t>. </a:t>
            </a:r>
            <a:r>
              <a:rPr lang="ru-RU" sz="2400" dirty="0" err="1">
                <a:latin typeface="Bookman Old Style" panose="02050604050505020204" pitchFamily="18" charset="0"/>
              </a:rPr>
              <a:t>Мері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Велч</a:t>
            </a:r>
            <a:r>
              <a:rPr lang="ru-RU" sz="2400" dirty="0">
                <a:latin typeface="Bookman Old Style" panose="02050604050505020204" pitchFamily="18" charset="0"/>
              </a:rPr>
              <a:t>, </a:t>
            </a:r>
            <a:r>
              <a:rPr lang="ru-RU" sz="2400" dirty="0" err="1">
                <a:latin typeface="Bookman Old Style" panose="02050604050505020204" pitchFamily="18" charset="0"/>
              </a:rPr>
              <a:t>журналістка</a:t>
            </a:r>
            <a:r>
              <a:rPr lang="ru-RU" sz="2400" dirty="0">
                <a:latin typeface="Bookman Old Style" panose="02050604050505020204" pitchFamily="18" charset="0"/>
              </a:rPr>
              <a:t>. На </a:t>
            </a:r>
            <a:r>
              <a:rPr lang="ru-RU" sz="2400" dirty="0" err="1">
                <a:latin typeface="Bookman Old Style" panose="02050604050505020204" pitchFamily="18" charset="0"/>
              </a:rPr>
              <a:t>восьмий</a:t>
            </a:r>
            <a:r>
              <a:rPr lang="ru-RU" sz="2400" dirty="0">
                <a:latin typeface="Bookman Old Style" panose="02050604050505020204" pitchFamily="18" charset="0"/>
              </a:rPr>
              <a:t> день </a:t>
            </a:r>
            <a:r>
              <a:rPr lang="ru-RU" sz="2400" dirty="0" err="1">
                <a:latin typeface="Bookman Old Style" panose="02050604050505020204" pitchFamily="18" charset="0"/>
              </a:rPr>
              <a:t>знайомства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письменник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підійшов</a:t>
            </a:r>
            <a:r>
              <a:rPr lang="ru-RU" sz="2400" dirty="0">
                <a:latin typeface="Bookman Old Style" panose="02050604050505020204" pitchFamily="18" charset="0"/>
              </a:rPr>
              <a:t> до </a:t>
            </a:r>
            <a:r>
              <a:rPr lang="ru-RU" sz="2400" dirty="0" err="1">
                <a:latin typeface="Bookman Old Style" panose="02050604050505020204" pitchFamily="18" charset="0"/>
              </a:rPr>
              <a:t>неї</a:t>
            </a:r>
            <a:r>
              <a:rPr lang="ru-RU" sz="2400" dirty="0">
                <a:latin typeface="Bookman Old Style" panose="02050604050505020204" pitchFamily="18" charset="0"/>
              </a:rPr>
              <a:t> і в </a:t>
            </a:r>
            <a:r>
              <a:rPr lang="ru-RU" sz="2400" dirty="0" err="1">
                <a:latin typeface="Bookman Old Style" panose="02050604050505020204" pitchFamily="18" charset="0"/>
              </a:rPr>
              <a:t>присутності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всіх</a:t>
            </a:r>
            <a:r>
              <a:rPr lang="ru-RU" sz="2400" dirty="0">
                <a:latin typeface="Bookman Old Style" panose="02050604050505020204" pitchFamily="18" charset="0"/>
              </a:rPr>
              <a:t> заявив: «Я хочу, </a:t>
            </a:r>
            <a:r>
              <a:rPr lang="ru-RU" sz="2400" dirty="0" err="1">
                <a:latin typeface="Bookman Old Style" panose="02050604050505020204" pitchFamily="18" charset="0"/>
              </a:rPr>
              <a:t>щоб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ви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вийшли</a:t>
            </a:r>
            <a:r>
              <a:rPr lang="ru-RU" sz="2400" dirty="0">
                <a:latin typeface="Bookman Old Style" panose="02050604050505020204" pitchFamily="18" charset="0"/>
              </a:rPr>
              <a:t> за мене </a:t>
            </a:r>
            <a:r>
              <a:rPr lang="ru-RU" sz="2400" dirty="0" err="1">
                <a:latin typeface="Bookman Old Style" panose="02050604050505020204" pitchFamily="18" charset="0"/>
              </a:rPr>
              <a:t>заміж</a:t>
            </a:r>
            <a:r>
              <a:rPr lang="ru-RU" sz="2400" dirty="0">
                <a:latin typeface="Bookman Old Style" panose="02050604050505020204" pitchFamily="18" charset="0"/>
              </a:rPr>
              <a:t>. Я хочу бути вашим </a:t>
            </a:r>
            <a:r>
              <a:rPr lang="ru-RU" sz="2400" dirty="0" err="1">
                <a:latin typeface="Bookman Old Style" panose="02050604050505020204" pitchFamily="18" charset="0"/>
              </a:rPr>
              <a:t>чоловіком</a:t>
            </a:r>
            <a:r>
              <a:rPr lang="ru-RU" sz="2400" dirty="0">
                <a:latin typeface="Bookman Old Style" panose="02050604050505020204" pitchFamily="18" charset="0"/>
              </a:rPr>
              <a:t> ». Вона попросила не </a:t>
            </a:r>
            <a:r>
              <a:rPr lang="ru-RU" sz="2400" dirty="0" err="1">
                <a:latin typeface="Bookman Old Style" panose="02050604050505020204" pitchFamily="18" charset="0"/>
              </a:rPr>
              <a:t>говорити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дурниць</a:t>
            </a:r>
            <a:r>
              <a:rPr lang="ru-RU" sz="2400" dirty="0">
                <a:latin typeface="Bookman Old Style" panose="02050604050505020204" pitchFamily="18" charset="0"/>
              </a:rPr>
              <a:t> (</a:t>
            </a:r>
            <a:r>
              <a:rPr lang="ru-RU" sz="2400" dirty="0" err="1">
                <a:latin typeface="Bookman Old Style" panose="02050604050505020204" pitchFamily="18" charset="0"/>
              </a:rPr>
              <a:t>обидва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одружені</a:t>
            </a:r>
            <a:r>
              <a:rPr lang="ru-RU" sz="2400" dirty="0">
                <a:latin typeface="Bookman Old Style" panose="02050604050505020204" pitchFamily="18" charset="0"/>
              </a:rPr>
              <a:t>, </a:t>
            </a:r>
            <a:r>
              <a:rPr lang="ru-RU" sz="2400" dirty="0" err="1">
                <a:latin typeface="Bookman Old Style" panose="02050604050505020204" pitchFamily="18" charset="0"/>
              </a:rPr>
              <a:t>дорослі</a:t>
            </a:r>
            <a:r>
              <a:rPr lang="ru-RU" sz="2400" dirty="0">
                <a:latin typeface="Bookman Old Style" panose="02050604050505020204" pitchFamily="18" charset="0"/>
              </a:rPr>
              <a:t> люди). Але </a:t>
            </a:r>
            <a:r>
              <a:rPr lang="ru-RU" sz="2400" dirty="0" err="1">
                <a:latin typeface="Bookman Old Style" panose="02050604050505020204" pitchFamily="18" charset="0"/>
              </a:rPr>
              <a:t>подальша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зустріч</a:t>
            </a:r>
            <a:r>
              <a:rPr lang="ru-RU" sz="2400" dirty="0">
                <a:latin typeface="Bookman Old Style" panose="02050604050505020204" pitchFamily="18" charset="0"/>
              </a:rPr>
              <a:t> в </a:t>
            </a:r>
            <a:r>
              <a:rPr lang="ru-RU" sz="2400" dirty="0" err="1">
                <a:latin typeface="Bookman Old Style" panose="02050604050505020204" pitchFamily="18" charset="0"/>
              </a:rPr>
              <a:t>паризькому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готелі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розставила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всі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крапки</a:t>
            </a:r>
            <a:r>
              <a:rPr lang="ru-RU" sz="2400" dirty="0">
                <a:latin typeface="Bookman Old Style" panose="02050604050505020204" pitchFamily="18" charset="0"/>
              </a:rPr>
              <a:t> над «i»: вони </a:t>
            </a:r>
            <a:r>
              <a:rPr lang="ru-RU" sz="2400" dirty="0" err="1">
                <a:latin typeface="Bookman Old Style" panose="02050604050505020204" pitchFamily="18" charset="0"/>
              </a:rPr>
              <a:t>кинулися</a:t>
            </a:r>
            <a:r>
              <a:rPr lang="ru-RU" sz="2400" dirty="0">
                <a:latin typeface="Bookman Old Style" panose="02050604050505020204" pitchFamily="18" charset="0"/>
              </a:rPr>
              <a:t> в </a:t>
            </a:r>
            <a:r>
              <a:rPr lang="ru-RU" sz="2400" dirty="0" err="1">
                <a:latin typeface="Bookman Old Style" panose="02050604050505020204" pitchFamily="18" charset="0"/>
              </a:rPr>
              <a:t>обійми</a:t>
            </a:r>
            <a:r>
              <a:rPr lang="ru-RU" sz="2400" dirty="0">
                <a:latin typeface="Bookman Old Style" panose="02050604050505020204" pitchFamily="18" charset="0"/>
              </a:rPr>
              <a:t> один одному, і </a:t>
            </a:r>
            <a:r>
              <a:rPr lang="ru-RU" sz="2400" dirty="0" err="1">
                <a:latin typeface="Bookman Old Style" panose="02050604050505020204" pitchFamily="18" charset="0"/>
              </a:rPr>
              <a:t>кілька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днів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підтримували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свої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сили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шампанським</a:t>
            </a:r>
            <a:r>
              <a:rPr lang="ru-RU" sz="2400" dirty="0">
                <a:latin typeface="Bookman Old Style" panose="02050604050505020204" pitchFamily="18" charset="0"/>
              </a:rPr>
              <a:t> і </a:t>
            </a:r>
            <a:r>
              <a:rPr lang="ru-RU" sz="2400" dirty="0" err="1">
                <a:latin typeface="Bookman Old Style" panose="02050604050505020204" pitchFamily="18" charset="0"/>
              </a:rPr>
              <a:t>радісним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подивом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від</a:t>
            </a:r>
            <a:r>
              <a:rPr lang="ru-RU" sz="2400" dirty="0">
                <a:latin typeface="Bookman Old Style" panose="02050604050505020204" pitchFamily="18" charset="0"/>
              </a:rPr>
              <a:t> того, </a:t>
            </a:r>
            <a:r>
              <a:rPr lang="ru-RU" sz="2400" dirty="0" err="1">
                <a:latin typeface="Bookman Old Style" panose="02050604050505020204" pitchFamily="18" charset="0"/>
              </a:rPr>
              <a:t>що</a:t>
            </a:r>
            <a:r>
              <a:rPr lang="ru-RU" sz="2400" dirty="0">
                <a:latin typeface="Bookman Old Style" panose="02050604050505020204" pitchFamily="18" charset="0"/>
              </a:rPr>
              <a:t> просто разом. Через 2 роки </a:t>
            </a:r>
            <a:r>
              <a:rPr lang="ru-RU" sz="2400" dirty="0" err="1">
                <a:latin typeface="Bookman Old Style" panose="02050604050505020204" pitchFamily="18" charset="0"/>
              </a:rPr>
              <a:t>Хемінгуей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назавжди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пов'язав</a:t>
            </a:r>
            <a:r>
              <a:rPr lang="ru-RU" sz="2400" dirty="0">
                <a:latin typeface="Bookman Old Style" panose="02050604050505020204" pitchFamily="18" charset="0"/>
              </a:rPr>
              <a:t> свою долю з </a:t>
            </a:r>
            <a:r>
              <a:rPr lang="ru-RU" sz="2400" dirty="0" err="1">
                <a:latin typeface="Bookman Old Style" panose="02050604050505020204" pitchFamily="18" charset="0"/>
              </a:rPr>
              <a:t>Мері</a:t>
            </a:r>
            <a:r>
              <a:rPr lang="ru-RU" sz="2400" dirty="0"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4" name="Picture 2" descr="wal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315" y="424353"/>
            <a:ext cx="7744779" cy="6002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4440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942672" y="1262183"/>
            <a:ext cx="10321675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altLang="ru-RU" sz="4800" dirty="0" smtClean="0">
                <a:solidFill>
                  <a:srgbClr val="FFFF99"/>
                </a:solidFill>
              </a:rPr>
              <a:t>  </a:t>
            </a:r>
            <a:r>
              <a:rPr lang="ru-RU" sz="4800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Людина не для того створена, </a:t>
            </a:r>
            <a:r>
              <a:rPr lang="ru-RU" sz="48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щоб</a:t>
            </a:r>
            <a:r>
              <a:rPr lang="ru-RU" sz="4800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48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терпіти</a:t>
            </a:r>
            <a:r>
              <a:rPr lang="ru-RU" sz="4800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48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поразки</a:t>
            </a:r>
            <a:r>
              <a:rPr lang="ru-RU" sz="4800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. Людину </a:t>
            </a:r>
            <a:r>
              <a:rPr lang="ru-RU" sz="48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можна</a:t>
            </a:r>
            <a:r>
              <a:rPr lang="ru-RU" sz="4800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48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знищити</a:t>
            </a:r>
            <a:r>
              <a:rPr lang="ru-RU" sz="4800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, але </a:t>
            </a:r>
            <a:r>
              <a:rPr lang="ru-RU" sz="48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її</a:t>
            </a:r>
            <a:r>
              <a:rPr lang="ru-RU" sz="4800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 не </a:t>
            </a:r>
            <a:r>
              <a:rPr lang="ru-RU" sz="48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можна</a:t>
            </a:r>
            <a:r>
              <a:rPr lang="ru-RU" sz="4800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48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перемогти</a:t>
            </a:r>
            <a:r>
              <a:rPr lang="ru-RU" sz="4800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.</a:t>
            </a:r>
          </a:p>
          <a:p>
            <a:pPr algn="ctr"/>
            <a:endParaRPr lang="uk-UA" sz="4800" dirty="0">
              <a:solidFill>
                <a:schemeClr val="accent1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  <a:p>
            <a:pPr algn="r"/>
            <a:r>
              <a:rPr lang="uk-UA" sz="4800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Е. Хемінгуей</a:t>
            </a:r>
            <a:endParaRPr lang="ru-RU" sz="4800" dirty="0">
              <a:solidFill>
                <a:schemeClr val="accent1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13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5610" y="506141"/>
            <a:ext cx="10625071" cy="393192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>
                <a:latin typeface="Bookman Old Style" panose="02050604050505020204" pitchFamily="18" charset="0"/>
              </a:rPr>
              <a:t>Але </a:t>
            </a:r>
            <a:r>
              <a:rPr lang="ru-RU" sz="2400" dirty="0" err="1">
                <a:latin typeface="Bookman Old Style" panose="02050604050505020204" pitchFamily="18" charset="0"/>
              </a:rPr>
              <a:t>попереду</a:t>
            </a:r>
            <a:r>
              <a:rPr lang="ru-RU" sz="2400" dirty="0">
                <a:latin typeface="Bookman Old Style" panose="02050604050505020204" pitchFamily="18" charset="0"/>
              </a:rPr>
              <a:t> у </a:t>
            </a:r>
            <a:r>
              <a:rPr lang="ru-RU" sz="2400" dirty="0" err="1">
                <a:latin typeface="Bookman Old Style" panose="02050604050505020204" pitchFamily="18" charset="0"/>
              </a:rPr>
              <a:t>Ернеста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була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ще</a:t>
            </a:r>
            <a:r>
              <a:rPr lang="ru-RU" sz="2400" dirty="0">
                <a:latin typeface="Bookman Old Style" panose="02050604050505020204" pitchFamily="18" charset="0"/>
              </a:rPr>
              <a:t> одна, </a:t>
            </a:r>
            <a:r>
              <a:rPr lang="ru-RU" sz="2400" dirty="0" err="1">
                <a:latin typeface="Bookman Old Style" panose="02050604050505020204" pitchFamily="18" charset="0"/>
              </a:rPr>
              <a:t>остання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любов.Так</a:t>
            </a:r>
            <a:r>
              <a:rPr lang="ru-RU" sz="2400" dirty="0">
                <a:latin typeface="Bookman Old Style" panose="02050604050505020204" pitchFamily="18" charset="0"/>
              </a:rPr>
              <a:t> само, як і перша, вона </a:t>
            </a:r>
            <a:r>
              <a:rPr lang="ru-RU" sz="2400" dirty="0" err="1">
                <a:latin typeface="Bookman Old Style" panose="02050604050505020204" pitchFamily="18" charset="0"/>
              </a:rPr>
              <a:t>залишилася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 smtClean="0">
                <a:latin typeface="Bookman Old Style" panose="02050604050505020204" pitchFamily="18" charset="0"/>
              </a:rPr>
              <a:t>платонічною</a:t>
            </a:r>
            <a:r>
              <a:rPr lang="ru-RU" sz="2400" dirty="0" smtClean="0">
                <a:latin typeface="Bookman Old Style" panose="02050604050505020204" pitchFamily="18" charset="0"/>
              </a:rPr>
              <a:t>.</a:t>
            </a:r>
            <a:r>
              <a:rPr lang="ru-RU" sz="2400" dirty="0">
                <a:latin typeface="Bookman Old Style" panose="02050604050505020204" pitchFamily="18" charset="0"/>
              </a:rPr>
              <a:t> У 1948 </a:t>
            </a:r>
            <a:r>
              <a:rPr lang="ru-RU" sz="2400" dirty="0" err="1">
                <a:latin typeface="Bookman Old Style" panose="02050604050505020204" pitchFamily="18" charset="0"/>
              </a:rPr>
              <a:t>році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під</a:t>
            </a:r>
            <a:r>
              <a:rPr lang="ru-RU" sz="2400" dirty="0">
                <a:latin typeface="Bookman Old Style" panose="02050604050505020204" pitchFamily="18" charset="0"/>
              </a:rPr>
              <a:t> час </a:t>
            </a:r>
            <a:r>
              <a:rPr lang="ru-RU" sz="2400" dirty="0" err="1">
                <a:latin typeface="Bookman Old Style" panose="02050604050505020204" pitchFamily="18" charset="0"/>
              </a:rPr>
              <a:t>поїздки</a:t>
            </a:r>
            <a:r>
              <a:rPr lang="ru-RU" sz="2400" dirty="0">
                <a:latin typeface="Bookman Old Style" panose="02050604050505020204" pitchFamily="18" charset="0"/>
              </a:rPr>
              <a:t> до </a:t>
            </a:r>
            <a:r>
              <a:rPr lang="ru-RU" sz="2400" dirty="0" err="1">
                <a:latin typeface="Bookman Old Style" panose="02050604050505020204" pitchFamily="18" charset="0"/>
              </a:rPr>
              <a:t>Італії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Хемінгуей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познайомилися</a:t>
            </a:r>
            <a:r>
              <a:rPr lang="ru-RU" sz="2400" dirty="0">
                <a:latin typeface="Bookman Old Style" panose="02050604050505020204" pitchFamily="18" charset="0"/>
              </a:rPr>
              <a:t> з 18-річною </a:t>
            </a:r>
            <a:r>
              <a:rPr lang="ru-RU" sz="2400" dirty="0" err="1">
                <a:latin typeface="Bookman Old Style" panose="02050604050505020204" pitchFamily="18" charset="0"/>
              </a:rPr>
              <a:t>Адріаною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Іванчич</a:t>
            </a:r>
            <a:r>
              <a:rPr lang="ru-RU" sz="2400" dirty="0">
                <a:latin typeface="Bookman Old Style" panose="02050604050505020204" pitchFamily="18" charset="0"/>
              </a:rPr>
              <a:t>. </a:t>
            </a:r>
            <a:r>
              <a:rPr lang="ru-RU" sz="2400" dirty="0" err="1">
                <a:latin typeface="Bookman Old Style" panose="02050604050505020204" pitchFamily="18" charset="0"/>
              </a:rPr>
              <a:t>Це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була</a:t>
            </a:r>
            <a:r>
              <a:rPr lang="ru-RU" sz="2400" dirty="0">
                <a:latin typeface="Bookman Old Style" panose="02050604050505020204" pitchFamily="18" charset="0"/>
              </a:rPr>
              <a:t> красива і </a:t>
            </a:r>
            <a:r>
              <a:rPr lang="ru-RU" sz="2400" dirty="0" err="1">
                <a:latin typeface="Bookman Old Style" panose="02050604050505020204" pitchFamily="18" charset="0"/>
              </a:rPr>
              <a:t>талановита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дівчина</a:t>
            </a:r>
            <a:r>
              <a:rPr lang="ru-RU" sz="2400" dirty="0">
                <a:latin typeface="Bookman Old Style" panose="02050604050505020204" pitchFamily="18" charset="0"/>
              </a:rPr>
              <a:t> з </a:t>
            </a:r>
            <a:r>
              <a:rPr lang="ru-RU" sz="2400" dirty="0" err="1">
                <a:latin typeface="Bookman Old Style" panose="02050604050505020204" pitchFamily="18" charset="0"/>
              </a:rPr>
              <a:t>сім'ї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 smtClean="0">
                <a:latin typeface="Bookman Old Style" panose="02050604050505020204" pitchFamily="18" charset="0"/>
              </a:rPr>
              <a:t>далматських</a:t>
            </a:r>
            <a:r>
              <a:rPr lang="ru-RU" sz="2400" dirty="0" smtClean="0">
                <a:latin typeface="Bookman Old Style" panose="02050604050505020204" pitchFamily="18" charset="0"/>
              </a:rPr>
              <a:t> </a:t>
            </a:r>
            <a:r>
              <a:rPr lang="ru-RU" sz="2400" dirty="0" err="1" smtClean="0">
                <a:latin typeface="Bookman Old Style" panose="02050604050505020204" pitchFamily="18" charset="0"/>
              </a:rPr>
              <a:t>мореплавців</a:t>
            </a:r>
            <a:r>
              <a:rPr lang="ru-RU" sz="2400" dirty="0" smtClean="0">
                <a:latin typeface="Bookman Old Style" panose="020506040505050202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400" dirty="0" err="1" smtClean="0">
                <a:latin typeface="Bookman Old Style" panose="02050604050505020204" pitchFamily="18" charset="0"/>
              </a:rPr>
              <a:t>Ернест</a:t>
            </a:r>
            <a:r>
              <a:rPr lang="ru-RU" sz="2400" dirty="0" smtClean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закохався</a:t>
            </a:r>
            <a:r>
              <a:rPr lang="ru-RU" sz="2400" dirty="0">
                <a:latin typeface="Bookman Old Style" panose="02050604050505020204" pitchFamily="18" charset="0"/>
              </a:rPr>
              <a:t> в </a:t>
            </a:r>
            <a:r>
              <a:rPr lang="ru-RU" sz="2400" dirty="0" err="1">
                <a:latin typeface="Bookman Old Style" panose="02050604050505020204" pitchFamily="18" charset="0"/>
              </a:rPr>
              <a:t>неї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надзвичайно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палко</a:t>
            </a:r>
            <a:r>
              <a:rPr lang="ru-RU" sz="2400" dirty="0">
                <a:latin typeface="Bookman Old Style" panose="02050604050505020204" pitchFamily="18" charset="0"/>
              </a:rPr>
              <a:t>, писав </a:t>
            </a:r>
            <a:r>
              <a:rPr lang="ru-RU" sz="2400" dirty="0" err="1">
                <a:latin typeface="Bookman Old Style" panose="02050604050505020204" pitchFamily="18" charset="0"/>
              </a:rPr>
              <a:t>їй</a:t>
            </a:r>
            <a:r>
              <a:rPr lang="ru-RU" sz="2400" dirty="0">
                <a:latin typeface="Bookman Old Style" panose="02050604050505020204" pitchFamily="18" charset="0"/>
              </a:rPr>
              <a:t> з </a:t>
            </a:r>
            <a:r>
              <a:rPr lang="ru-RU" sz="2400" dirty="0" err="1">
                <a:latin typeface="Bookman Old Style" panose="02050604050505020204" pitchFamily="18" charset="0"/>
              </a:rPr>
              <a:t>Куби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чи</a:t>
            </a:r>
            <a:r>
              <a:rPr lang="ru-RU" sz="2400" dirty="0">
                <a:latin typeface="Bookman Old Style" panose="02050604050505020204" pitchFamily="18" charset="0"/>
              </a:rPr>
              <a:t> не </a:t>
            </a:r>
            <a:r>
              <a:rPr lang="ru-RU" sz="2400" dirty="0" err="1">
                <a:latin typeface="Bookman Old Style" panose="02050604050505020204" pitchFamily="18" charset="0"/>
              </a:rPr>
              <a:t>кожен</a:t>
            </a:r>
            <a:r>
              <a:rPr lang="ru-RU" sz="2400" dirty="0">
                <a:latin typeface="Bookman Old Style" panose="02050604050505020204" pitchFamily="18" charset="0"/>
              </a:rPr>
              <a:t> день. Коли </a:t>
            </a:r>
            <a:r>
              <a:rPr lang="ru-RU" sz="2400" dirty="0" err="1">
                <a:latin typeface="Bookman Old Style" panose="02050604050505020204" pitchFamily="18" charset="0"/>
              </a:rPr>
              <a:t>вийшов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його</a:t>
            </a:r>
            <a:r>
              <a:rPr lang="ru-RU" sz="2400" dirty="0">
                <a:latin typeface="Bookman Old Style" panose="02050604050505020204" pitchFamily="18" charset="0"/>
              </a:rPr>
              <a:t> роман "Там за </a:t>
            </a:r>
            <a:r>
              <a:rPr lang="ru-RU" sz="2400" dirty="0" err="1">
                <a:latin typeface="Bookman Old Style" panose="02050604050505020204" pitchFamily="18" charset="0"/>
              </a:rPr>
              <a:t>річкою</a:t>
            </a:r>
            <a:r>
              <a:rPr lang="ru-RU" sz="2400" dirty="0">
                <a:latin typeface="Bookman Old Style" panose="02050604050505020204" pitchFamily="18" charset="0"/>
              </a:rPr>
              <a:t>, в </a:t>
            </a:r>
            <a:r>
              <a:rPr lang="ru-RU" sz="2400" dirty="0" err="1">
                <a:latin typeface="Bookman Old Style" panose="02050604050505020204" pitchFamily="18" charset="0"/>
              </a:rPr>
              <a:t>затінку</a:t>
            </a:r>
            <a:r>
              <a:rPr lang="ru-RU" sz="2400" dirty="0">
                <a:latin typeface="Bookman Old Style" panose="02050604050505020204" pitchFamily="18" charset="0"/>
              </a:rPr>
              <a:t> дерев" (</a:t>
            </a:r>
            <a:r>
              <a:rPr lang="ru-RU" sz="2400" dirty="0" err="1">
                <a:latin typeface="Bookman Old Style" panose="02050604050505020204" pitchFamily="18" charset="0"/>
              </a:rPr>
              <a:t>присвячений</a:t>
            </a:r>
            <a:r>
              <a:rPr lang="ru-RU" sz="2400" dirty="0">
                <a:latin typeface="Bookman Old Style" panose="02050604050505020204" pitchFamily="18" charset="0"/>
              </a:rPr>
              <a:t> "</a:t>
            </a:r>
            <a:r>
              <a:rPr lang="ru-RU" sz="2400" dirty="0" err="1">
                <a:latin typeface="Bookman Old Style" panose="02050604050505020204" pitchFamily="18" charset="0"/>
              </a:rPr>
              <a:t>Мері</a:t>
            </a:r>
            <a:r>
              <a:rPr lang="ru-RU" sz="2400" dirty="0">
                <a:latin typeface="Bookman Old Style" panose="02050604050505020204" pitchFamily="18" charset="0"/>
              </a:rPr>
              <a:t>, з </a:t>
            </a:r>
            <a:r>
              <a:rPr lang="ru-RU" sz="2400" dirty="0" err="1">
                <a:latin typeface="Bookman Old Style" panose="02050604050505020204" pitchFamily="18" charset="0"/>
              </a:rPr>
              <a:t>любов'ю</a:t>
            </a:r>
            <a:r>
              <a:rPr lang="ru-RU" sz="2400" dirty="0">
                <a:latin typeface="Bookman Old Style" panose="02050604050505020204" pitchFamily="18" charset="0"/>
              </a:rPr>
              <a:t>"), </a:t>
            </a:r>
            <a:r>
              <a:rPr lang="ru-RU" sz="2400" dirty="0" err="1">
                <a:latin typeface="Bookman Old Style" panose="02050604050505020204" pitchFamily="18" charset="0"/>
              </a:rPr>
              <a:t>ні</a:t>
            </a:r>
            <a:r>
              <a:rPr lang="ru-RU" sz="2400" dirty="0">
                <a:latin typeface="Bookman Old Style" panose="02050604050505020204" pitchFamily="18" charset="0"/>
              </a:rPr>
              <a:t> у кого не </a:t>
            </a:r>
            <a:r>
              <a:rPr lang="ru-RU" sz="2400" dirty="0" err="1">
                <a:latin typeface="Bookman Old Style" panose="02050604050505020204" pitchFamily="18" charset="0"/>
              </a:rPr>
              <a:t>було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сумнівів</a:t>
            </a:r>
            <a:r>
              <a:rPr lang="ru-RU" sz="2400" dirty="0">
                <a:latin typeface="Bookman Old Style" panose="02050604050505020204" pitchFamily="18" charset="0"/>
              </a:rPr>
              <a:t>, </a:t>
            </a:r>
            <a:r>
              <a:rPr lang="ru-RU" sz="2400" dirty="0" err="1">
                <a:latin typeface="Bookman Old Style" panose="02050604050505020204" pitchFamily="18" charset="0"/>
              </a:rPr>
              <a:t>що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його</a:t>
            </a:r>
            <a:r>
              <a:rPr lang="ru-RU" sz="2400" dirty="0">
                <a:latin typeface="Bookman Old Style" panose="02050604050505020204" pitchFamily="18" charset="0"/>
              </a:rPr>
              <a:t> герой, полковник </a:t>
            </a:r>
            <a:r>
              <a:rPr lang="ru-RU" sz="2400" dirty="0" err="1">
                <a:latin typeface="Bookman Old Style" panose="02050604050505020204" pitchFamily="18" charset="0"/>
              </a:rPr>
              <a:t>Кентвелл</a:t>
            </a:r>
            <a:r>
              <a:rPr lang="ru-RU" sz="2400" dirty="0">
                <a:latin typeface="Bookman Old Style" panose="02050604050505020204" pitchFamily="18" charset="0"/>
              </a:rPr>
              <a:t> - сам автор, а 19-річна </a:t>
            </a:r>
            <a:r>
              <a:rPr lang="ru-RU" sz="2400" dirty="0" err="1">
                <a:latin typeface="Bookman Old Style" panose="02050604050505020204" pitchFamily="18" charset="0"/>
              </a:rPr>
              <a:t>венеціанська</a:t>
            </a:r>
            <a:r>
              <a:rPr lang="ru-RU" sz="2400" dirty="0">
                <a:latin typeface="Bookman Old Style" panose="02050604050505020204" pitchFamily="18" charset="0"/>
              </a:rPr>
              <a:t> графиня Рената - </a:t>
            </a:r>
            <a:r>
              <a:rPr lang="ru-RU" sz="2400" dirty="0" err="1">
                <a:latin typeface="Bookman Old Style" panose="02050604050505020204" pitchFamily="18" charset="0"/>
              </a:rPr>
              <a:t>його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нове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захоплення</a:t>
            </a:r>
            <a:r>
              <a:rPr lang="ru-RU" sz="2400" dirty="0">
                <a:latin typeface="Bookman Old Style" panose="02050604050505020204" pitchFamily="18" charset="0"/>
              </a:rPr>
              <a:t>. </a:t>
            </a:r>
            <a:r>
              <a:rPr lang="ru-RU" sz="2400" dirty="0" err="1">
                <a:latin typeface="Bookman Old Style" panose="02050604050505020204" pitchFamily="18" charset="0"/>
              </a:rPr>
              <a:t>Адріана</a:t>
            </a:r>
            <a:r>
              <a:rPr lang="ru-RU" sz="2400" dirty="0">
                <a:latin typeface="Bookman Old Style" panose="02050604050505020204" pitchFamily="18" charset="0"/>
              </a:rPr>
              <a:t>, </a:t>
            </a:r>
            <a:r>
              <a:rPr lang="ru-RU" sz="2400" dirty="0" err="1">
                <a:latin typeface="Bookman Old Style" panose="02050604050505020204" pitchFamily="18" charset="0"/>
              </a:rPr>
              <a:t>здатна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художниця</a:t>
            </a:r>
            <a:r>
              <a:rPr lang="ru-RU" sz="2400" dirty="0">
                <a:latin typeface="Bookman Old Style" panose="02050604050505020204" pitchFamily="18" charset="0"/>
              </a:rPr>
              <a:t>, </a:t>
            </a:r>
            <a:r>
              <a:rPr lang="ru-RU" sz="2400" dirty="0" err="1">
                <a:latin typeface="Bookman Old Style" panose="02050604050505020204" pitchFamily="18" charset="0"/>
              </a:rPr>
              <a:t>зробила</a:t>
            </a:r>
            <a:r>
              <a:rPr lang="ru-RU" sz="2400" dirty="0">
                <a:latin typeface="Bookman Old Style" panose="02050604050505020204" pitchFamily="18" charset="0"/>
              </a:rPr>
              <a:t> до книги </a:t>
            </a:r>
            <a:r>
              <a:rPr lang="ru-RU" sz="2400" dirty="0" err="1">
                <a:latin typeface="Bookman Old Style" panose="02050604050505020204" pitchFamily="18" charset="0"/>
              </a:rPr>
              <a:t>чудові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малюнки</a:t>
            </a:r>
            <a:r>
              <a:rPr lang="ru-RU" sz="2400" dirty="0" smtClean="0">
                <a:latin typeface="Bookman Old Style" panose="020506040505050202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400" dirty="0">
                <a:latin typeface="Bookman Old Style" panose="02050604050505020204" pitchFamily="18" charset="0"/>
              </a:rPr>
              <a:t>Доля </a:t>
            </a:r>
            <a:r>
              <a:rPr lang="ru-RU" sz="2400" dirty="0" err="1">
                <a:latin typeface="Bookman Old Style" panose="02050604050505020204" pitchFamily="18" charset="0"/>
              </a:rPr>
              <a:t>Адріани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виявилася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трагічною</a:t>
            </a:r>
            <a:r>
              <a:rPr lang="ru-RU" sz="2400" dirty="0">
                <a:latin typeface="Bookman Old Style" panose="02050604050505020204" pitchFamily="18" charset="0"/>
              </a:rPr>
              <a:t>. У 1963 </a:t>
            </a:r>
            <a:r>
              <a:rPr lang="ru-RU" sz="2400" dirty="0" err="1">
                <a:latin typeface="Bookman Old Style" panose="02050604050505020204" pitchFamily="18" charset="0"/>
              </a:rPr>
              <a:t>році</a:t>
            </a:r>
            <a:r>
              <a:rPr lang="ru-RU" sz="2400" dirty="0">
                <a:latin typeface="Bookman Old Style" panose="02050604050505020204" pitchFamily="18" charset="0"/>
              </a:rPr>
              <a:t> вона </a:t>
            </a:r>
            <a:r>
              <a:rPr lang="ru-RU" sz="2400" dirty="0" err="1">
                <a:latin typeface="Bookman Old Style" panose="02050604050505020204" pitchFamily="18" charset="0"/>
              </a:rPr>
              <a:t>вийшла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заміж</a:t>
            </a:r>
            <a:r>
              <a:rPr lang="ru-RU" sz="2400" dirty="0">
                <a:latin typeface="Bookman Old Style" panose="02050604050505020204" pitchFamily="18" charset="0"/>
              </a:rPr>
              <a:t> за графа фон Рекса, у них </a:t>
            </a:r>
            <a:r>
              <a:rPr lang="ru-RU" sz="2400" dirty="0" err="1">
                <a:latin typeface="Bookman Old Style" panose="02050604050505020204" pitchFamily="18" charset="0"/>
              </a:rPr>
              <a:t>було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двоє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синів</a:t>
            </a:r>
            <a:r>
              <a:rPr lang="ru-RU" sz="2400" dirty="0">
                <a:latin typeface="Bookman Old Style" panose="02050604050505020204" pitchFamily="18" charset="0"/>
              </a:rPr>
              <a:t>. У 1980 </a:t>
            </a:r>
            <a:r>
              <a:rPr lang="ru-RU" sz="2400" dirty="0" err="1">
                <a:latin typeface="Bookman Old Style" panose="02050604050505020204" pitchFamily="18" charset="0"/>
              </a:rPr>
              <a:t>році</a:t>
            </a:r>
            <a:r>
              <a:rPr lang="ru-RU" sz="2400" dirty="0">
                <a:latin typeface="Bookman Old Style" panose="02050604050505020204" pitchFamily="18" charset="0"/>
              </a:rPr>
              <a:t> написала </a:t>
            </a:r>
            <a:r>
              <a:rPr lang="ru-RU" sz="2400" dirty="0" err="1">
                <a:latin typeface="Bookman Old Style" panose="02050604050505020204" pitchFamily="18" charset="0"/>
              </a:rPr>
              <a:t>мемуари</a:t>
            </a:r>
            <a:r>
              <a:rPr lang="ru-RU" sz="2400" dirty="0">
                <a:latin typeface="Bookman Old Style" panose="02050604050505020204" pitchFamily="18" charset="0"/>
              </a:rPr>
              <a:t>. А в 1983-ем, у </a:t>
            </a:r>
            <a:r>
              <a:rPr lang="ru-RU" sz="2400" dirty="0" err="1">
                <a:latin typeface="Bookman Old Style" panose="02050604050505020204" pitchFamily="18" charset="0"/>
              </a:rPr>
              <a:t>віці</a:t>
            </a:r>
            <a:r>
              <a:rPr lang="ru-RU" sz="2400" dirty="0">
                <a:latin typeface="Bookman Old Style" panose="02050604050505020204" pitchFamily="18" charset="0"/>
              </a:rPr>
              <a:t> 53 </a:t>
            </a:r>
            <a:r>
              <a:rPr lang="ru-RU" sz="2400" dirty="0" err="1">
                <a:latin typeface="Bookman Old Style" panose="02050604050505020204" pitchFamily="18" charset="0"/>
              </a:rPr>
              <a:t>років</a:t>
            </a:r>
            <a:r>
              <a:rPr lang="ru-RU" sz="2400" dirty="0">
                <a:latin typeface="Bookman Old Style" panose="02050604050505020204" pitchFamily="18" charset="0"/>
              </a:rPr>
              <a:t>, </a:t>
            </a:r>
            <a:r>
              <a:rPr lang="ru-RU" sz="2400" dirty="0" err="1">
                <a:latin typeface="Bookman Old Style" panose="02050604050505020204" pitchFamily="18" charset="0"/>
              </a:rPr>
              <a:t>покінчила</a:t>
            </a:r>
            <a:r>
              <a:rPr lang="ru-RU" sz="2400" dirty="0">
                <a:latin typeface="Bookman Old Style" panose="02050604050505020204" pitchFamily="18" charset="0"/>
              </a:rPr>
              <a:t> з собою.</a:t>
            </a:r>
          </a:p>
        </p:txBody>
      </p:sp>
    </p:spTree>
    <p:extLst>
      <p:ext uri="{BB962C8B-B14F-4D97-AF65-F5344CB8AC3E}">
        <p14:creationId xmlns:p14="http://schemas.microsoft.com/office/powerpoint/2010/main" val="248276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http://www.gorila.sk/i/article_imgs/l/14/44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1"/>
          <a:stretch/>
        </p:blipFill>
        <p:spPr bwMode="auto">
          <a:xfrm>
            <a:off x="8718997" y="637481"/>
            <a:ext cx="2743200" cy="2628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vancich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5"/>
          <a:stretch/>
        </p:blipFill>
        <p:spPr bwMode="auto">
          <a:xfrm>
            <a:off x="4064013" y="782503"/>
            <a:ext cx="4495800" cy="52916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jfklibrary.org/~/media/assets/audiovisual/still%20photographs/ernest%20hemingway%20photograph%20collection/eh02841p.jpg?w=448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535" y="3060595"/>
            <a:ext cx="4026966" cy="32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8" name="Picture 4" descr="http://www.imageup.ru/img217/1313484/ivanchic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30" y="475556"/>
            <a:ext cx="3057525" cy="29527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chasipodii.net/pix/img_12667_2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629" y="2639633"/>
            <a:ext cx="4286250" cy="3733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44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3921" y="596292"/>
            <a:ext cx="10058400" cy="39319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Bookman Old Style" panose="02050604050505020204" pitchFamily="18" charset="0"/>
              </a:rPr>
              <a:t>На початку 50-х </a:t>
            </a:r>
            <a:r>
              <a:rPr lang="ru-RU" sz="2400" dirty="0" err="1">
                <a:latin typeface="Bookman Old Style" panose="02050604050505020204" pitchFamily="18" charset="0"/>
              </a:rPr>
              <a:t>рр</a:t>
            </a:r>
            <a:r>
              <a:rPr lang="ru-RU" sz="2400" dirty="0">
                <a:latin typeface="Bookman Old Style" panose="02050604050505020204" pitchFamily="18" charset="0"/>
              </a:rPr>
              <a:t>. </a:t>
            </a:r>
            <a:r>
              <a:rPr lang="ru-RU" sz="2400" dirty="0" err="1">
                <a:latin typeface="Bookman Old Style" panose="02050604050505020204" pitchFamily="18" charset="0"/>
              </a:rPr>
              <a:t>Хемінгуей</a:t>
            </a:r>
            <a:r>
              <a:rPr lang="ru-RU" sz="2400" dirty="0">
                <a:latin typeface="Bookman Old Style" panose="02050604050505020204" pitchFamily="18" charset="0"/>
              </a:rPr>
              <a:t> активно </a:t>
            </a:r>
            <a:r>
              <a:rPr lang="ru-RU" sz="2400" dirty="0" err="1">
                <a:latin typeface="Bookman Old Style" panose="02050604050505020204" pitchFamily="18" charset="0"/>
              </a:rPr>
              <a:t>працював</a:t>
            </a:r>
            <a:r>
              <a:rPr lang="ru-RU" sz="2400" dirty="0">
                <a:latin typeface="Bookman Old Style" panose="02050604050505020204" pitchFamily="18" charset="0"/>
              </a:rPr>
              <a:t> над </a:t>
            </a:r>
            <a:r>
              <a:rPr lang="ru-RU" sz="2400" dirty="0" err="1">
                <a:latin typeface="Bookman Old Style" panose="02050604050505020204" pitchFamily="18" charset="0"/>
              </a:rPr>
              <a:t>повістю</a:t>
            </a:r>
            <a:r>
              <a:rPr lang="ru-RU" sz="2400" dirty="0">
                <a:latin typeface="Bookman Old Style" panose="02050604050505020204" pitchFamily="18" charset="0"/>
              </a:rPr>
              <a:t> «</a:t>
            </a:r>
            <a:r>
              <a:rPr lang="ru-RU" sz="2400" dirty="0" err="1">
                <a:latin typeface="Bookman Old Style" panose="02050604050505020204" pitchFamily="18" charset="0"/>
              </a:rPr>
              <a:t>Старий</a:t>
            </a:r>
            <a:r>
              <a:rPr lang="ru-RU" sz="2400" dirty="0">
                <a:latin typeface="Bookman Old Style" panose="02050604050505020204" pitchFamily="18" charset="0"/>
              </a:rPr>
              <a:t> і море». </a:t>
            </a:r>
            <a:r>
              <a:rPr lang="ru-RU" sz="2400" dirty="0" err="1">
                <a:latin typeface="Bookman Old Style" panose="02050604050505020204" pitchFamily="18" charset="0"/>
              </a:rPr>
              <a:t>Отримавши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схвальні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відгуки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друзів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видав</a:t>
            </a:r>
            <a:r>
              <a:rPr lang="ru-RU" sz="2400" dirty="0">
                <a:latin typeface="Bookman Old Style" panose="02050604050505020204" pitchFamily="18" charset="0"/>
              </a:rPr>
              <a:t> книгу в 1951р. А в 1953 р. </a:t>
            </a:r>
            <a:r>
              <a:rPr lang="ru-RU" sz="2400" dirty="0" err="1">
                <a:latin typeface="Bookman Old Style" panose="02050604050505020204" pitchFamily="18" charset="0"/>
              </a:rPr>
              <a:t>був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нагороджений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Пулітцерівською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премією</a:t>
            </a:r>
            <a:r>
              <a:rPr lang="ru-RU" sz="2400" dirty="0">
                <a:latin typeface="Bookman Old Style" panose="02050604050505020204" pitchFamily="18" charset="0"/>
              </a:rPr>
              <a:t>. </a:t>
            </a:r>
          </a:p>
        </p:txBody>
      </p:sp>
      <p:pic>
        <p:nvPicPr>
          <p:cNvPr id="10242" name="Picture 2" descr="http://communities.zeelandnet.nl/data/astro/upload/images/nob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193" y="2171550"/>
            <a:ext cx="3759602" cy="415191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pionnier.gorod.tomsk.ru/uploads/56131/1312292465/2226534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709" y="1878072"/>
            <a:ext cx="4505460" cy="4445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7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19731" y="1213167"/>
            <a:ext cx="7031864" cy="43994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sz="4000" dirty="0" err="1" smtClean="0">
                <a:latin typeface="Bookman Old Style" panose="02050604050505020204" pitchFamily="18" charset="0"/>
              </a:rPr>
              <a:t>Американський</a:t>
            </a:r>
            <a:r>
              <a:rPr lang="ru-RU" altLang="ru-RU" sz="4000" dirty="0" smtClean="0">
                <a:latin typeface="Bookman Old Style" panose="02050604050505020204" pitchFamily="18" charset="0"/>
              </a:rPr>
              <a:t> </a:t>
            </a:r>
            <a:r>
              <a:rPr lang="ru-RU" altLang="ru-RU" sz="4000" dirty="0" err="1">
                <a:latin typeface="Bookman Old Style" panose="02050604050505020204" pitchFamily="18" charset="0"/>
              </a:rPr>
              <a:t>письменник</a:t>
            </a:r>
            <a:r>
              <a:rPr lang="ru-RU" altLang="ru-RU" sz="4000" dirty="0">
                <a:latin typeface="Bookman Old Style" panose="02050604050505020204" pitchFamily="18" charset="0"/>
              </a:rPr>
              <a:t> і </a:t>
            </a:r>
            <a:r>
              <a:rPr lang="ru-RU" altLang="ru-RU" sz="4000" dirty="0" err="1">
                <a:latin typeface="Bookman Old Style" panose="02050604050505020204" pitchFamily="18" charset="0"/>
              </a:rPr>
              <a:t>журналіст</a:t>
            </a:r>
            <a:r>
              <a:rPr lang="ru-RU" altLang="ru-RU" sz="4000" dirty="0">
                <a:latin typeface="Bookman Old Style" panose="02050604050505020204" pitchFamily="18" charset="0"/>
              </a:rPr>
              <a:t>, лауреат </a:t>
            </a:r>
            <a:r>
              <a:rPr lang="ru-RU" altLang="ru-RU" sz="4000" dirty="0" err="1">
                <a:latin typeface="Bookman Old Style" panose="02050604050505020204" pitchFamily="18" charset="0"/>
              </a:rPr>
              <a:t>Нобелівської</a:t>
            </a:r>
            <a:r>
              <a:rPr lang="ru-RU" altLang="ru-RU" sz="4000" dirty="0">
                <a:latin typeface="Bookman Old Style" panose="02050604050505020204" pitchFamily="18" charset="0"/>
              </a:rPr>
              <a:t> </a:t>
            </a:r>
            <a:r>
              <a:rPr lang="ru-RU" altLang="ru-RU" sz="4000" dirty="0" err="1">
                <a:latin typeface="Bookman Old Style" panose="02050604050505020204" pitchFamily="18" charset="0"/>
              </a:rPr>
              <a:t>премії</a:t>
            </a:r>
            <a:r>
              <a:rPr lang="ru-RU" altLang="ru-RU" sz="4000" dirty="0">
                <a:latin typeface="Bookman Old Style" panose="02050604050505020204" pitchFamily="18" charset="0"/>
              </a:rPr>
              <a:t>, один з </a:t>
            </a:r>
            <a:r>
              <a:rPr lang="ru-RU" altLang="ru-RU" sz="4000" dirty="0" err="1">
                <a:latin typeface="Bookman Old Style" panose="02050604050505020204" pitchFamily="18" charset="0"/>
              </a:rPr>
              <a:t>найталановитіших</a:t>
            </a:r>
            <a:r>
              <a:rPr lang="ru-RU" altLang="ru-RU" sz="4000" dirty="0">
                <a:latin typeface="Bookman Old Style" panose="02050604050505020204" pitchFamily="18" charset="0"/>
              </a:rPr>
              <a:t> </a:t>
            </a:r>
            <a:r>
              <a:rPr lang="ru-RU" altLang="ru-RU" sz="4000" dirty="0" err="1">
                <a:latin typeface="Bookman Old Style" panose="02050604050505020204" pitchFamily="18" charset="0"/>
              </a:rPr>
              <a:t>представників</a:t>
            </a:r>
            <a:r>
              <a:rPr lang="ru-RU" altLang="ru-RU" sz="4000" dirty="0">
                <a:latin typeface="Bookman Old Style" panose="02050604050505020204" pitchFamily="18" charset="0"/>
              </a:rPr>
              <a:t> </a:t>
            </a:r>
            <a:r>
              <a:rPr lang="ru-RU" altLang="ru-RU" sz="4000" dirty="0" err="1">
                <a:latin typeface="Bookman Old Style" panose="02050604050505020204" pitchFamily="18" charset="0"/>
              </a:rPr>
              <a:t>літератури</a:t>
            </a:r>
            <a:r>
              <a:rPr lang="ru-RU" altLang="ru-RU" sz="4000" dirty="0">
                <a:latin typeface="Bookman Old Style" panose="02050604050505020204" pitchFamily="18" charset="0"/>
              </a:rPr>
              <a:t> «</a:t>
            </a:r>
            <a:r>
              <a:rPr lang="ru-RU" altLang="ru-RU" sz="4000" dirty="0" err="1">
                <a:latin typeface="Bookman Old Style" panose="02050604050505020204" pitchFamily="18" charset="0"/>
              </a:rPr>
              <a:t>втраченого</a:t>
            </a:r>
            <a:r>
              <a:rPr lang="ru-RU" altLang="ru-RU" sz="4000" dirty="0">
                <a:latin typeface="Bookman Old Style" panose="02050604050505020204" pitchFamily="18" charset="0"/>
              </a:rPr>
              <a:t> </a:t>
            </a:r>
            <a:r>
              <a:rPr lang="ru-RU" altLang="ru-RU" sz="4000" dirty="0" err="1">
                <a:latin typeface="Bookman Old Style" panose="02050604050505020204" pitchFamily="18" charset="0"/>
              </a:rPr>
              <a:t>покоління</a:t>
            </a:r>
            <a:r>
              <a:rPr lang="ru-RU" altLang="ru-RU" sz="4000" dirty="0">
                <a:latin typeface="Bookman Old Style" panose="02050604050505020204" pitchFamily="18" charset="0"/>
              </a:rPr>
              <a:t>».</a:t>
            </a:r>
            <a:r>
              <a:rPr lang="ru-RU" altLang="ru-RU" sz="4000" dirty="0"/>
              <a:t> </a:t>
            </a:r>
            <a:endParaRPr lang="ru-RU" sz="4000" dirty="0"/>
          </a:p>
        </p:txBody>
      </p:sp>
      <p:pic>
        <p:nvPicPr>
          <p:cNvPr id="1026" name="Picture 2" descr="http://blooks.com.br/wp-content/uploads/2011/01/ernest-hemingw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67" y="645865"/>
            <a:ext cx="4324350" cy="55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27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4927" y="1803042"/>
            <a:ext cx="6244505" cy="393797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800" dirty="0" smtClean="0">
                <a:latin typeface="Bookman Old Style" panose="02050604050505020204" pitchFamily="18" charset="0"/>
              </a:rPr>
              <a:t>Через </a:t>
            </a:r>
            <a:r>
              <a:rPr lang="ru-RU" sz="2800" dirty="0" err="1">
                <a:latin typeface="Bookman Old Style" panose="02050604050505020204" pitchFamily="18" charset="0"/>
              </a:rPr>
              <a:t>рік</a:t>
            </a:r>
            <a:r>
              <a:rPr lang="ru-RU" sz="2800" dirty="0">
                <a:latin typeface="Bookman Old Style" panose="02050604050505020204" pitchFamily="18" charset="0"/>
              </a:rPr>
              <a:t> за </a:t>
            </a:r>
            <a:r>
              <a:rPr lang="ru-RU" sz="2800" dirty="0" err="1">
                <a:latin typeface="Bookman Old Style" panose="02050604050505020204" pitchFamily="18" charset="0"/>
              </a:rPr>
              <a:t>повість</a:t>
            </a:r>
            <a:r>
              <a:rPr lang="ru-RU" sz="2800" dirty="0">
                <a:latin typeface="Bookman Old Style" panose="02050604050505020204" pitchFamily="18" charset="0"/>
              </a:rPr>
              <a:t> «</a:t>
            </a:r>
            <a:r>
              <a:rPr lang="ru-RU" sz="2800" dirty="0" err="1">
                <a:latin typeface="Bookman Old Style" panose="02050604050505020204" pitchFamily="18" charset="0"/>
              </a:rPr>
              <a:t>Старий</a:t>
            </a:r>
            <a:r>
              <a:rPr lang="ru-RU" sz="2800" dirty="0">
                <a:latin typeface="Bookman Old Style" panose="02050604050505020204" pitchFamily="18" charset="0"/>
              </a:rPr>
              <a:t> і море» </a:t>
            </a:r>
            <a:r>
              <a:rPr lang="ru-RU" sz="2800" dirty="0" err="1">
                <a:latin typeface="Bookman Old Style" panose="02050604050505020204" pitchFamily="18" charset="0"/>
              </a:rPr>
              <a:t>отримав</a:t>
            </a:r>
            <a:r>
              <a:rPr lang="ru-RU" sz="2800" dirty="0">
                <a:latin typeface="Bookman Old Style" panose="02050604050505020204" pitchFamily="18" charset="0"/>
              </a:rPr>
              <a:t> </a:t>
            </a:r>
            <a:r>
              <a:rPr lang="ru-RU" sz="2800" dirty="0" err="1">
                <a:latin typeface="Bookman Old Style" panose="02050604050505020204" pitchFamily="18" charset="0"/>
              </a:rPr>
              <a:t>Нобелівську</a:t>
            </a:r>
            <a:r>
              <a:rPr lang="ru-RU" sz="2800" dirty="0">
                <a:latin typeface="Bookman Old Style" panose="02050604050505020204" pitchFamily="18" charset="0"/>
              </a:rPr>
              <a:t> </a:t>
            </a:r>
            <a:r>
              <a:rPr lang="ru-RU" sz="2800" dirty="0" err="1">
                <a:latin typeface="Bookman Old Style" panose="02050604050505020204" pitchFamily="18" charset="0"/>
              </a:rPr>
              <a:t>премію</a:t>
            </a:r>
            <a:r>
              <a:rPr lang="ru-RU" sz="2800" dirty="0" smtClean="0">
                <a:latin typeface="Bookman Old Style" panose="02050604050505020204" pitchFamily="18" charset="0"/>
              </a:rPr>
              <a:t>. </a:t>
            </a:r>
            <a:r>
              <a:rPr lang="uk-UA" sz="2800" dirty="0">
                <a:latin typeface="Bookman Old Style" panose="02050604050505020204" pitchFamily="18" charset="0"/>
              </a:rPr>
              <a:t>Цей твір мав нечуваний успіх, він розпродався за 48 годин у кількості 5 мільйонів 435 тисяч примірників.</a:t>
            </a:r>
            <a:endParaRPr lang="ru-RU" sz="2800" dirty="0"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endParaRPr lang="ru-RU" sz="2800" dirty="0"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endParaRPr lang="ru-RU" sz="2800" dirty="0"/>
          </a:p>
        </p:txBody>
      </p:sp>
      <p:pic>
        <p:nvPicPr>
          <p:cNvPr id="4" name="Содержимое 4" descr="16.jp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0115" y="706384"/>
            <a:ext cx="3330311" cy="54239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2" descr="D:\ШКОЛА\ЛІТЕРАТУРА\ПИСЬМЕННИКИ\Хемінгуей _Старий і море\старий і море\the20old20man20and20the20sea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41960" y="706383"/>
            <a:ext cx="2483755" cy="34791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 descr="D:\ШКОЛА\3_ЛІТЕРАТУРА\ПИСЬМЕННИКИ\Хемінгуей _Старий і море\hj.jpe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90742" y="2450982"/>
            <a:ext cx="2728690" cy="34691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07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23899" y="110715"/>
            <a:ext cx="100013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68300" algn="ctr">
              <a:lnSpc>
                <a:spcPct val="150000"/>
              </a:lnSpc>
              <a:tabLst>
                <a:tab pos="4143375" algn="l"/>
              </a:tabLst>
            </a:pPr>
            <a:r>
              <a:rPr lang="uk-UA" sz="3200" b="1" dirty="0">
                <a:solidFill>
                  <a:srgbClr val="FFFF00"/>
                </a:solidFill>
              </a:rPr>
              <a:t>Історія створення повісті “ Старий і </a:t>
            </a:r>
            <a:r>
              <a:rPr lang="uk-UA" sz="3200" b="1" dirty="0" err="1">
                <a:solidFill>
                  <a:srgbClr val="FFFF00"/>
                </a:solidFill>
              </a:rPr>
              <a:t>море”</a:t>
            </a:r>
            <a:endParaRPr lang="uk-UA" sz="3200" b="1" dirty="0">
              <a:solidFill>
                <a:srgbClr val="FFFF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5" name="Заголовок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718465" y="983729"/>
            <a:ext cx="10612191" cy="18986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algn="just" defTabSz="914400">
              <a:spcBef>
                <a:spcPct val="0"/>
              </a:spcBef>
              <a:defRPr/>
            </a:pPr>
            <a:r>
              <a:rPr lang="uk-UA" sz="2400" dirty="0">
                <a:latin typeface="Bookman Old Style" panose="02050604050505020204" pitchFamily="18" charset="0"/>
                <a:ea typeface="+mj-ea"/>
                <a:cs typeface="+mj-cs"/>
              </a:rPr>
              <a:t>   В основу оповіді покладено  реальний випадок із життя кубинця, який близько 80 днів рибалив біля берегів Гавани. Йому пощастило піймати гігантську рибину, але так і не вдалося доставити її до берега. Здобич розшматували акули. Цю історію Хемінгуей наситив новими деталями, збагатив глибоким життєвим і філософським змістом.</a:t>
            </a:r>
          </a:p>
        </p:txBody>
      </p:sp>
      <p:sp>
        <p:nvSpPr>
          <p:cNvPr id="6" name="Заголовок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718465" y="5493421"/>
            <a:ext cx="10612191" cy="898518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uk-UA" sz="2400" dirty="0">
                <a:latin typeface="Bookman Old Style" panose="02050604050505020204" pitchFamily="18" charset="0"/>
                <a:ea typeface="+mj-ea"/>
                <a:cs typeface="+mj-cs"/>
              </a:rPr>
              <a:t>   Повість була надрукована 1952р. на сторінках журналу “</a:t>
            </a:r>
            <a:r>
              <a:rPr lang="en-US" sz="2400" dirty="0">
                <a:latin typeface="Bookman Old Style" panose="02050604050505020204" pitchFamily="18" charset="0"/>
                <a:ea typeface="+mj-ea"/>
                <a:cs typeface="+mj-cs"/>
              </a:rPr>
              <a:t>Life</a:t>
            </a:r>
            <a:r>
              <a:rPr lang="uk-UA" sz="2400" dirty="0">
                <a:latin typeface="Bookman Old Style" panose="02050604050505020204" pitchFamily="18" charset="0"/>
                <a:ea typeface="+mj-ea"/>
                <a:cs typeface="+mj-cs"/>
              </a:rPr>
              <a:t>”. Тираж у 5,5 </a:t>
            </a:r>
            <a:r>
              <a:rPr lang="uk-UA" sz="2400" dirty="0" err="1">
                <a:latin typeface="Bookman Old Style" panose="02050604050505020204" pitchFamily="18" charset="0"/>
                <a:ea typeface="+mj-ea"/>
                <a:cs typeface="+mj-cs"/>
              </a:rPr>
              <a:t>млн</a:t>
            </a:r>
            <a:r>
              <a:rPr lang="uk-UA" sz="2400" dirty="0">
                <a:latin typeface="Bookman Old Style" panose="02050604050505020204" pitchFamily="18" charset="0"/>
                <a:ea typeface="+mj-ea"/>
                <a:cs typeface="+mj-cs"/>
              </a:rPr>
              <a:t> був розпроданий за 48 годин</a:t>
            </a:r>
          </a:p>
        </p:txBody>
      </p:sp>
      <p:pic>
        <p:nvPicPr>
          <p:cNvPr id="25602" name="Picture 2" descr="http://img0.liveinternet.ru/images/attach/c/2/72/670/72670460_stari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6359" y="2580807"/>
            <a:ext cx="4322366" cy="3133716"/>
          </a:xfrm>
          <a:prstGeom prst="rect">
            <a:avLst/>
          </a:prstGeom>
          <a:noFill/>
        </p:spPr>
      </p:pic>
      <p:pic>
        <p:nvPicPr>
          <p:cNvPr id="25606" name="Picture 6" descr="http://school.xvatit.com/images/0/07/T57st1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3121" y="2924396"/>
            <a:ext cx="3741308" cy="27901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153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774825" y="549275"/>
            <a:ext cx="8540750" cy="55499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uk-UA" altLang="ru-RU"/>
              <a:t>            </a:t>
            </a:r>
            <a:endParaRPr lang="ru-RU" altLang="ru-RU"/>
          </a:p>
        </p:txBody>
      </p:sp>
      <p:sp>
        <p:nvSpPr>
          <p:cNvPr id="21510" name="Oval 6"/>
          <p:cNvSpPr>
            <a:spLocks noChangeArrowheads="1"/>
          </p:cNvSpPr>
          <p:nvPr/>
        </p:nvSpPr>
        <p:spPr bwMode="auto">
          <a:xfrm>
            <a:off x="3359150" y="765176"/>
            <a:ext cx="1296988" cy="1223963"/>
          </a:xfrm>
          <a:prstGeom prst="ellipse">
            <a:avLst/>
          </a:prstGeom>
          <a:ln w="9525">
            <a:solidFill>
              <a:schemeClr val="tx1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/>
            <a:r>
              <a:rPr lang="uk-UA" altLang="ru-RU" dirty="0">
                <a:solidFill>
                  <a:srgbClr val="993300"/>
                </a:solidFill>
              </a:rPr>
              <a:t>Воля </a:t>
            </a:r>
          </a:p>
          <a:p>
            <a:pPr algn="ctr"/>
            <a:r>
              <a:rPr lang="uk-UA" altLang="ru-RU" dirty="0">
                <a:solidFill>
                  <a:srgbClr val="993300"/>
                </a:solidFill>
              </a:rPr>
              <a:t>та </a:t>
            </a:r>
          </a:p>
          <a:p>
            <a:pPr algn="ctr"/>
            <a:r>
              <a:rPr lang="uk-UA" altLang="ru-RU" dirty="0">
                <a:solidFill>
                  <a:srgbClr val="993300"/>
                </a:solidFill>
              </a:rPr>
              <a:t>розум</a:t>
            </a:r>
            <a:endParaRPr lang="ru-RU" altLang="ru-RU" dirty="0">
              <a:solidFill>
                <a:srgbClr val="993300"/>
              </a:solidFill>
            </a:endParaRPr>
          </a:p>
        </p:txBody>
      </p:sp>
      <p:sp>
        <p:nvSpPr>
          <p:cNvPr id="21511" name="Oval 7"/>
          <p:cNvSpPr>
            <a:spLocks noChangeArrowheads="1"/>
          </p:cNvSpPr>
          <p:nvPr/>
        </p:nvSpPr>
        <p:spPr bwMode="auto">
          <a:xfrm>
            <a:off x="4764379" y="536579"/>
            <a:ext cx="1800225" cy="1368425"/>
          </a:xfrm>
          <a:prstGeom prst="ellipse">
            <a:avLst/>
          </a:prstGeom>
          <a:ln w="9525">
            <a:solidFill>
              <a:schemeClr val="tx1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/>
            <a:endParaRPr lang="uk-UA" altLang="ru-RU" dirty="0">
              <a:solidFill>
                <a:srgbClr val="993300"/>
              </a:solidFill>
            </a:endParaRPr>
          </a:p>
          <a:p>
            <a:pPr algn="ctr"/>
            <a:r>
              <a:rPr lang="uk-UA" altLang="ru-RU" dirty="0">
                <a:solidFill>
                  <a:srgbClr val="993300"/>
                </a:solidFill>
              </a:rPr>
              <a:t>Впевненість </a:t>
            </a:r>
          </a:p>
          <a:p>
            <a:pPr algn="ctr"/>
            <a:r>
              <a:rPr lang="uk-UA" altLang="ru-RU" dirty="0">
                <a:solidFill>
                  <a:srgbClr val="993300"/>
                </a:solidFill>
              </a:rPr>
              <a:t>в своїх </a:t>
            </a:r>
          </a:p>
          <a:p>
            <a:pPr algn="ctr"/>
            <a:r>
              <a:rPr lang="uk-UA" altLang="ru-RU" dirty="0">
                <a:solidFill>
                  <a:srgbClr val="993300"/>
                </a:solidFill>
              </a:rPr>
              <a:t>силах </a:t>
            </a:r>
          </a:p>
          <a:p>
            <a:pPr algn="ctr"/>
            <a:r>
              <a:rPr lang="uk-UA" altLang="ru-RU" dirty="0">
                <a:solidFill>
                  <a:srgbClr val="993300"/>
                </a:solidFill>
              </a:rPr>
              <a:t> </a:t>
            </a:r>
            <a:endParaRPr lang="ru-RU" altLang="ru-RU" dirty="0">
              <a:solidFill>
                <a:srgbClr val="993300"/>
              </a:solidFill>
            </a:endParaRPr>
          </a:p>
        </p:txBody>
      </p:sp>
      <p:sp>
        <p:nvSpPr>
          <p:cNvPr id="21512" name="Oval 8"/>
          <p:cNvSpPr>
            <a:spLocks noChangeArrowheads="1"/>
          </p:cNvSpPr>
          <p:nvPr/>
        </p:nvSpPr>
        <p:spPr bwMode="auto">
          <a:xfrm>
            <a:off x="6816726" y="765175"/>
            <a:ext cx="1584325" cy="1295400"/>
          </a:xfrm>
          <a:prstGeom prst="ellipse">
            <a:avLst/>
          </a:prstGeom>
          <a:ln w="9525">
            <a:solidFill>
              <a:schemeClr val="tx1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/>
            <a:r>
              <a:rPr lang="uk-UA" altLang="ru-RU" dirty="0">
                <a:solidFill>
                  <a:srgbClr val="993300"/>
                </a:solidFill>
              </a:rPr>
              <a:t>Спокій,</a:t>
            </a:r>
          </a:p>
          <a:p>
            <a:pPr algn="ctr"/>
            <a:r>
              <a:rPr lang="uk-UA" altLang="ru-RU" dirty="0">
                <a:solidFill>
                  <a:srgbClr val="993300"/>
                </a:solidFill>
              </a:rPr>
              <a:t>розсудливість</a:t>
            </a:r>
            <a:endParaRPr lang="ru-RU" altLang="ru-RU" dirty="0">
              <a:solidFill>
                <a:srgbClr val="993300"/>
              </a:solidFill>
            </a:endParaRPr>
          </a:p>
        </p:txBody>
      </p:sp>
      <p:sp>
        <p:nvSpPr>
          <p:cNvPr id="21513" name="Oval 9"/>
          <p:cNvSpPr>
            <a:spLocks noChangeArrowheads="1"/>
          </p:cNvSpPr>
          <p:nvPr/>
        </p:nvSpPr>
        <p:spPr bwMode="auto">
          <a:xfrm>
            <a:off x="8911431" y="577023"/>
            <a:ext cx="1584325" cy="1223962"/>
          </a:xfrm>
          <a:prstGeom prst="ellipse">
            <a:avLst/>
          </a:prstGeom>
          <a:ln w="9525">
            <a:solidFill>
              <a:schemeClr val="tx1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/>
            <a:r>
              <a:rPr lang="uk-UA" altLang="ru-RU" dirty="0">
                <a:solidFill>
                  <a:srgbClr val="993300"/>
                </a:solidFill>
              </a:rPr>
              <a:t>Мужність,</a:t>
            </a:r>
          </a:p>
          <a:p>
            <a:pPr algn="ctr"/>
            <a:r>
              <a:rPr lang="uk-UA" altLang="ru-RU" dirty="0">
                <a:solidFill>
                  <a:srgbClr val="993300"/>
                </a:solidFill>
              </a:rPr>
              <a:t>витримка</a:t>
            </a:r>
            <a:endParaRPr lang="ru-RU" altLang="ru-RU" dirty="0">
              <a:solidFill>
                <a:srgbClr val="993300"/>
              </a:solidFill>
            </a:endParaRPr>
          </a:p>
        </p:txBody>
      </p:sp>
      <p:sp>
        <p:nvSpPr>
          <p:cNvPr id="21514" name="Oval 10"/>
          <p:cNvSpPr>
            <a:spLocks noChangeArrowheads="1"/>
          </p:cNvSpPr>
          <p:nvPr/>
        </p:nvSpPr>
        <p:spPr bwMode="auto">
          <a:xfrm>
            <a:off x="1478678" y="2738082"/>
            <a:ext cx="1368425" cy="144145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002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uk-UA" altLang="ru-RU" dirty="0">
                <a:solidFill>
                  <a:srgbClr val="993300"/>
                </a:solidFill>
              </a:rPr>
              <a:t>Гордість</a:t>
            </a:r>
            <a:endParaRPr lang="ru-RU" altLang="ru-RU" dirty="0">
              <a:solidFill>
                <a:srgbClr val="993300"/>
              </a:solidFill>
            </a:endParaRPr>
          </a:p>
        </p:txBody>
      </p:sp>
      <p:sp>
        <p:nvSpPr>
          <p:cNvPr id="21509" name="Oval 5"/>
          <p:cNvSpPr>
            <a:spLocks noChangeArrowheads="1"/>
          </p:cNvSpPr>
          <p:nvPr/>
        </p:nvSpPr>
        <p:spPr bwMode="auto">
          <a:xfrm>
            <a:off x="1634577" y="587894"/>
            <a:ext cx="1296988" cy="1295400"/>
          </a:xfrm>
          <a:prstGeom prst="ellipse">
            <a:avLst/>
          </a:prstGeom>
          <a:ln w="9525">
            <a:solidFill>
              <a:schemeClr val="tx1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/>
            <a:r>
              <a:rPr lang="uk-UA" altLang="ru-RU" dirty="0">
                <a:solidFill>
                  <a:srgbClr val="993300"/>
                </a:solidFill>
              </a:rPr>
              <a:t>Простота </a:t>
            </a:r>
          </a:p>
          <a:p>
            <a:pPr algn="ctr"/>
            <a:r>
              <a:rPr lang="uk-UA" altLang="ru-RU" dirty="0">
                <a:solidFill>
                  <a:srgbClr val="993300"/>
                </a:solidFill>
              </a:rPr>
              <a:t>гідність</a:t>
            </a:r>
            <a:endParaRPr lang="ru-RU" altLang="ru-RU" dirty="0">
              <a:solidFill>
                <a:srgbClr val="993300"/>
              </a:solidFill>
            </a:endParaRPr>
          </a:p>
        </p:txBody>
      </p:sp>
      <p:sp>
        <p:nvSpPr>
          <p:cNvPr id="21515" name="Oval 11"/>
          <p:cNvSpPr>
            <a:spLocks noChangeArrowheads="1"/>
          </p:cNvSpPr>
          <p:nvPr/>
        </p:nvSpPr>
        <p:spPr bwMode="auto">
          <a:xfrm>
            <a:off x="9375913" y="2640426"/>
            <a:ext cx="1368425" cy="1368425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002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uk-UA" altLang="ru-RU" dirty="0">
                <a:solidFill>
                  <a:srgbClr val="993300"/>
                </a:solidFill>
              </a:rPr>
              <a:t>Людяність</a:t>
            </a:r>
            <a:endParaRPr lang="ru-RU" altLang="ru-RU" dirty="0">
              <a:solidFill>
                <a:srgbClr val="993300"/>
              </a:solidFill>
            </a:endParaRPr>
          </a:p>
        </p:txBody>
      </p:sp>
      <p:sp>
        <p:nvSpPr>
          <p:cNvPr id="21516" name="Oval 12"/>
          <p:cNvSpPr>
            <a:spLocks noChangeArrowheads="1"/>
          </p:cNvSpPr>
          <p:nvPr/>
        </p:nvSpPr>
        <p:spPr bwMode="auto">
          <a:xfrm>
            <a:off x="1774825" y="5013325"/>
            <a:ext cx="1511300" cy="1295400"/>
          </a:xfrm>
          <a:prstGeom prst="ellipse">
            <a:avLst/>
          </a:prstGeom>
          <a:ln w="9525">
            <a:solidFill>
              <a:schemeClr val="tx1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/>
            <a:r>
              <a:rPr lang="uk-UA" altLang="ru-RU" dirty="0">
                <a:solidFill>
                  <a:srgbClr val="993300"/>
                </a:solidFill>
              </a:rPr>
              <a:t>Любов </a:t>
            </a:r>
          </a:p>
          <a:p>
            <a:pPr algn="ctr"/>
            <a:r>
              <a:rPr lang="uk-UA" altLang="ru-RU" dirty="0">
                <a:solidFill>
                  <a:srgbClr val="993300"/>
                </a:solidFill>
              </a:rPr>
              <a:t>до</a:t>
            </a:r>
          </a:p>
          <a:p>
            <a:pPr algn="ctr"/>
            <a:r>
              <a:rPr lang="uk-UA" altLang="ru-RU" dirty="0">
                <a:solidFill>
                  <a:srgbClr val="993300"/>
                </a:solidFill>
              </a:rPr>
              <a:t> життя</a:t>
            </a:r>
            <a:endParaRPr lang="ru-RU" altLang="ru-RU" dirty="0">
              <a:solidFill>
                <a:srgbClr val="993300"/>
              </a:solidFill>
            </a:endParaRPr>
          </a:p>
        </p:txBody>
      </p:sp>
      <p:sp>
        <p:nvSpPr>
          <p:cNvPr id="21517" name="Oval 13"/>
          <p:cNvSpPr>
            <a:spLocks noChangeArrowheads="1"/>
          </p:cNvSpPr>
          <p:nvPr/>
        </p:nvSpPr>
        <p:spPr bwMode="auto">
          <a:xfrm>
            <a:off x="3575050" y="5013325"/>
            <a:ext cx="1512888" cy="1295400"/>
          </a:xfrm>
          <a:prstGeom prst="ellipse">
            <a:avLst/>
          </a:prstGeom>
          <a:ln w="9525">
            <a:solidFill>
              <a:schemeClr val="tx1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/>
            <a:r>
              <a:rPr lang="uk-UA" altLang="ru-RU" dirty="0">
                <a:solidFill>
                  <a:srgbClr val="993300"/>
                </a:solidFill>
              </a:rPr>
              <a:t>Віра в себе,</a:t>
            </a:r>
          </a:p>
          <a:p>
            <a:pPr algn="ctr"/>
            <a:r>
              <a:rPr lang="uk-UA" altLang="ru-RU" dirty="0">
                <a:solidFill>
                  <a:srgbClr val="993300"/>
                </a:solidFill>
              </a:rPr>
              <a:t>людей</a:t>
            </a:r>
            <a:endParaRPr lang="ru-RU" altLang="ru-RU" dirty="0">
              <a:solidFill>
                <a:srgbClr val="993300"/>
              </a:solidFill>
            </a:endParaRPr>
          </a:p>
        </p:txBody>
      </p:sp>
      <p:sp>
        <p:nvSpPr>
          <p:cNvPr id="21518" name="Oval 14"/>
          <p:cNvSpPr>
            <a:spLocks noChangeArrowheads="1"/>
          </p:cNvSpPr>
          <p:nvPr/>
        </p:nvSpPr>
        <p:spPr bwMode="auto">
          <a:xfrm>
            <a:off x="5413823" y="4820444"/>
            <a:ext cx="1873251" cy="1582737"/>
          </a:xfrm>
          <a:prstGeom prst="ellipse">
            <a:avLst/>
          </a:prstGeom>
          <a:ln w="9525">
            <a:solidFill>
              <a:schemeClr val="tx1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/>
            <a:r>
              <a:rPr lang="uk-UA" altLang="ru-RU" sz="1600" dirty="0">
                <a:solidFill>
                  <a:srgbClr val="993300"/>
                </a:solidFill>
              </a:rPr>
              <a:t>Безкомпромісна</a:t>
            </a:r>
          </a:p>
          <a:p>
            <a:pPr algn="ctr"/>
            <a:r>
              <a:rPr lang="uk-UA" altLang="ru-RU" sz="1600" dirty="0">
                <a:solidFill>
                  <a:srgbClr val="993300"/>
                </a:solidFill>
              </a:rPr>
              <a:t>готовність</a:t>
            </a:r>
          </a:p>
          <a:p>
            <a:pPr algn="ctr"/>
            <a:r>
              <a:rPr lang="uk-UA" altLang="ru-RU" sz="1600" dirty="0">
                <a:solidFill>
                  <a:srgbClr val="993300"/>
                </a:solidFill>
              </a:rPr>
              <a:t>до </a:t>
            </a:r>
          </a:p>
          <a:p>
            <a:pPr algn="ctr"/>
            <a:r>
              <a:rPr lang="uk-UA" altLang="ru-RU" sz="1600" dirty="0">
                <a:solidFill>
                  <a:srgbClr val="993300"/>
                </a:solidFill>
              </a:rPr>
              <a:t>боротьби</a:t>
            </a:r>
            <a:endParaRPr lang="ru-RU" altLang="ru-RU" sz="1600" dirty="0">
              <a:solidFill>
                <a:srgbClr val="993300"/>
              </a:solidFill>
            </a:endParaRPr>
          </a:p>
        </p:txBody>
      </p:sp>
      <p:sp>
        <p:nvSpPr>
          <p:cNvPr id="21519" name="Oval 15"/>
          <p:cNvSpPr>
            <a:spLocks noChangeArrowheads="1"/>
          </p:cNvSpPr>
          <p:nvPr/>
        </p:nvSpPr>
        <p:spPr bwMode="auto">
          <a:xfrm>
            <a:off x="7479497" y="4976812"/>
            <a:ext cx="1582738" cy="1368425"/>
          </a:xfrm>
          <a:prstGeom prst="ellipse">
            <a:avLst/>
          </a:prstGeom>
          <a:ln w="9525">
            <a:solidFill>
              <a:schemeClr val="tx1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/>
            <a:r>
              <a:rPr lang="uk-UA" altLang="ru-RU" dirty="0">
                <a:solidFill>
                  <a:srgbClr val="993300"/>
                </a:solidFill>
              </a:rPr>
              <a:t>Повага</a:t>
            </a:r>
          </a:p>
          <a:p>
            <a:pPr algn="ctr"/>
            <a:r>
              <a:rPr lang="uk-UA" altLang="ru-RU" dirty="0">
                <a:solidFill>
                  <a:srgbClr val="993300"/>
                </a:solidFill>
              </a:rPr>
              <a:t>до братів</a:t>
            </a:r>
          </a:p>
          <a:p>
            <a:pPr algn="ctr"/>
            <a:r>
              <a:rPr lang="uk-UA" altLang="ru-RU" dirty="0">
                <a:solidFill>
                  <a:srgbClr val="993300"/>
                </a:solidFill>
              </a:rPr>
              <a:t>наших</a:t>
            </a:r>
          </a:p>
          <a:p>
            <a:pPr algn="ctr"/>
            <a:r>
              <a:rPr lang="uk-UA" altLang="ru-RU" dirty="0">
                <a:solidFill>
                  <a:srgbClr val="993300"/>
                </a:solidFill>
              </a:rPr>
              <a:t>менших</a:t>
            </a:r>
            <a:endParaRPr lang="ru-RU" altLang="ru-RU" dirty="0">
              <a:solidFill>
                <a:srgbClr val="993300"/>
              </a:solidFill>
            </a:endParaRPr>
          </a:p>
        </p:txBody>
      </p:sp>
      <p:sp>
        <p:nvSpPr>
          <p:cNvPr id="21520" name="Oval 16"/>
          <p:cNvSpPr>
            <a:spLocks noChangeArrowheads="1"/>
          </p:cNvSpPr>
          <p:nvPr/>
        </p:nvSpPr>
        <p:spPr bwMode="auto">
          <a:xfrm>
            <a:off x="9364662" y="4820444"/>
            <a:ext cx="1368425" cy="1296988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1002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uk-UA" altLang="ru-RU" dirty="0">
                <a:solidFill>
                  <a:srgbClr val="993300"/>
                </a:solidFill>
              </a:rPr>
              <a:t>Сенс</a:t>
            </a:r>
          </a:p>
          <a:p>
            <a:pPr algn="ctr"/>
            <a:r>
              <a:rPr lang="uk-UA" altLang="ru-RU" dirty="0">
                <a:solidFill>
                  <a:srgbClr val="993300"/>
                </a:solidFill>
              </a:rPr>
              <a:t>буття</a:t>
            </a:r>
            <a:endParaRPr lang="ru-RU" altLang="ru-RU" dirty="0">
              <a:solidFill>
                <a:srgbClr val="993300"/>
              </a:solidFill>
            </a:endParaRPr>
          </a:p>
        </p:txBody>
      </p:sp>
      <p:sp>
        <p:nvSpPr>
          <p:cNvPr id="21521" name="Line 17"/>
          <p:cNvSpPr>
            <a:spLocks noChangeShapeType="1"/>
          </p:cNvSpPr>
          <p:nvPr/>
        </p:nvSpPr>
        <p:spPr bwMode="auto">
          <a:xfrm>
            <a:off x="2459038" y="1883294"/>
            <a:ext cx="2052639" cy="140124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23" name="Line 19"/>
          <p:cNvSpPr>
            <a:spLocks noChangeShapeType="1"/>
          </p:cNvSpPr>
          <p:nvPr/>
        </p:nvSpPr>
        <p:spPr bwMode="auto">
          <a:xfrm>
            <a:off x="2853678" y="3458807"/>
            <a:ext cx="165799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25" name="Line 21"/>
          <p:cNvSpPr>
            <a:spLocks noChangeShapeType="1"/>
          </p:cNvSpPr>
          <p:nvPr/>
        </p:nvSpPr>
        <p:spPr bwMode="auto">
          <a:xfrm flipH="1">
            <a:off x="7967662" y="1800986"/>
            <a:ext cx="1584325" cy="14835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32" name="Line 28"/>
          <p:cNvSpPr>
            <a:spLocks noChangeShapeType="1"/>
          </p:cNvSpPr>
          <p:nvPr/>
        </p:nvSpPr>
        <p:spPr bwMode="auto">
          <a:xfrm flipH="1">
            <a:off x="7967662" y="3321052"/>
            <a:ext cx="1379673" cy="678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34" name="Line 30"/>
          <p:cNvSpPr>
            <a:spLocks noChangeShapeType="1"/>
          </p:cNvSpPr>
          <p:nvPr/>
        </p:nvSpPr>
        <p:spPr bwMode="auto">
          <a:xfrm flipV="1">
            <a:off x="4224338" y="1916114"/>
            <a:ext cx="0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35" name="Line 31"/>
          <p:cNvSpPr>
            <a:spLocks noChangeShapeType="1"/>
          </p:cNvSpPr>
          <p:nvPr/>
        </p:nvSpPr>
        <p:spPr bwMode="auto">
          <a:xfrm>
            <a:off x="4224338" y="1916113"/>
            <a:ext cx="792162" cy="1225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36" name="Line 32"/>
          <p:cNvSpPr>
            <a:spLocks noChangeShapeType="1"/>
          </p:cNvSpPr>
          <p:nvPr/>
        </p:nvSpPr>
        <p:spPr bwMode="auto">
          <a:xfrm>
            <a:off x="5700714" y="1905004"/>
            <a:ext cx="21590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41" name="Line 37"/>
          <p:cNvSpPr>
            <a:spLocks noChangeShapeType="1"/>
          </p:cNvSpPr>
          <p:nvPr/>
        </p:nvSpPr>
        <p:spPr bwMode="auto">
          <a:xfrm flipH="1">
            <a:off x="7032625" y="2060576"/>
            <a:ext cx="503238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42" name="Line 38"/>
          <p:cNvSpPr>
            <a:spLocks noChangeShapeType="1"/>
          </p:cNvSpPr>
          <p:nvPr/>
        </p:nvSpPr>
        <p:spPr bwMode="auto">
          <a:xfrm flipH="1" flipV="1">
            <a:off x="6319888" y="3752849"/>
            <a:ext cx="18447" cy="10675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43" name="Line 39"/>
          <p:cNvSpPr>
            <a:spLocks noChangeShapeType="1"/>
          </p:cNvSpPr>
          <p:nvPr/>
        </p:nvSpPr>
        <p:spPr bwMode="auto">
          <a:xfrm flipV="1">
            <a:off x="2927350" y="3612080"/>
            <a:ext cx="1993624" cy="147268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44" name="Line 40"/>
          <p:cNvSpPr>
            <a:spLocks noChangeShapeType="1"/>
          </p:cNvSpPr>
          <p:nvPr/>
        </p:nvSpPr>
        <p:spPr bwMode="auto">
          <a:xfrm flipH="1" flipV="1">
            <a:off x="7415489" y="3648489"/>
            <a:ext cx="2065061" cy="143627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45" name="Line 41"/>
          <p:cNvSpPr>
            <a:spLocks noChangeShapeType="1"/>
          </p:cNvSpPr>
          <p:nvPr/>
        </p:nvSpPr>
        <p:spPr bwMode="auto">
          <a:xfrm flipV="1">
            <a:off x="4367214" y="3705024"/>
            <a:ext cx="1319488" cy="13083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46" name="Line 42"/>
          <p:cNvSpPr>
            <a:spLocks noChangeShapeType="1"/>
          </p:cNvSpPr>
          <p:nvPr/>
        </p:nvSpPr>
        <p:spPr bwMode="auto">
          <a:xfrm flipH="1" flipV="1">
            <a:off x="6816725" y="3705025"/>
            <a:ext cx="1223962" cy="13083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08" name="Oval 4"/>
          <p:cNvSpPr>
            <a:spLocks noChangeArrowheads="1"/>
          </p:cNvSpPr>
          <p:nvPr/>
        </p:nvSpPr>
        <p:spPr bwMode="auto">
          <a:xfrm>
            <a:off x="4214006" y="2800929"/>
            <a:ext cx="4127773" cy="1014768"/>
          </a:xfrm>
          <a:prstGeom prst="ellipse">
            <a:avLst/>
          </a:prstGeom>
          <a:ln w="9525">
            <a:solidFill>
              <a:schemeClr val="tx1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/>
            <a:r>
              <a:rPr lang="uk-UA" altLang="ru-RU" b="1" dirty="0">
                <a:solidFill>
                  <a:srgbClr val="993300"/>
                </a:solidFill>
              </a:rPr>
              <a:t>Моральний кодекс честі Сантьяго</a:t>
            </a:r>
            <a:endParaRPr lang="ru-RU" altLang="ru-RU" b="1" dirty="0">
              <a:solidFill>
                <a:srgbClr val="99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92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9" name="Oval 7"/>
          <p:cNvSpPr>
            <a:spLocks noChangeArrowheads="1"/>
          </p:cNvSpPr>
          <p:nvPr/>
        </p:nvSpPr>
        <p:spPr bwMode="auto">
          <a:xfrm>
            <a:off x="4800601" y="2349501"/>
            <a:ext cx="2232025" cy="2087563"/>
          </a:xfrm>
          <a:prstGeom prst="ellipse">
            <a:avLst/>
          </a:prstGeom>
          <a:ln w="9525">
            <a:solidFill>
              <a:srgbClr val="993300"/>
            </a:solidFill>
            <a:round/>
            <a:headEnd/>
            <a:tailEnd/>
          </a:ln>
          <a:effectLst/>
          <a:extLst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/>
            <a:r>
              <a:rPr lang="uk-UA" altLang="ru-RU" sz="3600" dirty="0">
                <a:solidFill>
                  <a:srgbClr val="993300"/>
                </a:solidFill>
              </a:rPr>
              <a:t>притча</a:t>
            </a:r>
          </a:p>
        </p:txBody>
      </p:sp>
      <p:sp>
        <p:nvSpPr>
          <p:cNvPr id="33801" name="Oval 9"/>
          <p:cNvSpPr>
            <a:spLocks noChangeArrowheads="1"/>
          </p:cNvSpPr>
          <p:nvPr/>
        </p:nvSpPr>
        <p:spPr bwMode="auto">
          <a:xfrm>
            <a:off x="4759215" y="441326"/>
            <a:ext cx="2592388" cy="719138"/>
          </a:xfrm>
          <a:prstGeom prst="ellipse">
            <a:avLst/>
          </a:prstGeom>
          <a:ln w="9525">
            <a:solidFill>
              <a:srgbClr val="993300"/>
            </a:solidFill>
            <a:round/>
            <a:headEnd/>
            <a:tailEnd/>
          </a:ln>
          <a:effectLst/>
          <a:extLst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/>
            <a:r>
              <a:rPr lang="uk-UA" altLang="ru-RU" dirty="0">
                <a:solidFill>
                  <a:srgbClr val="993300"/>
                </a:solidFill>
              </a:rPr>
              <a:t>повчальність</a:t>
            </a:r>
          </a:p>
        </p:txBody>
      </p:sp>
      <p:sp>
        <p:nvSpPr>
          <p:cNvPr id="33802" name="Oval 10"/>
          <p:cNvSpPr>
            <a:spLocks noChangeArrowheads="1"/>
          </p:cNvSpPr>
          <p:nvPr/>
        </p:nvSpPr>
        <p:spPr bwMode="auto">
          <a:xfrm>
            <a:off x="4704949" y="5591378"/>
            <a:ext cx="2592387" cy="869950"/>
          </a:xfrm>
          <a:prstGeom prst="ellipse">
            <a:avLst/>
          </a:prstGeom>
          <a:ln w="9525">
            <a:solidFill>
              <a:srgbClr val="993300"/>
            </a:solidFill>
            <a:round/>
            <a:headEnd/>
            <a:tailEnd/>
          </a:ln>
          <a:effectLst/>
          <a:extLst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/>
            <a:r>
              <a:rPr lang="uk-UA" altLang="ru-RU" dirty="0">
                <a:solidFill>
                  <a:srgbClr val="993300"/>
                </a:solidFill>
              </a:rPr>
              <a:t>узагальнення</a:t>
            </a:r>
          </a:p>
        </p:txBody>
      </p:sp>
      <p:sp>
        <p:nvSpPr>
          <p:cNvPr id="33803" name="Oval 11"/>
          <p:cNvSpPr>
            <a:spLocks noChangeArrowheads="1"/>
          </p:cNvSpPr>
          <p:nvPr/>
        </p:nvSpPr>
        <p:spPr bwMode="auto">
          <a:xfrm>
            <a:off x="7608888" y="4581525"/>
            <a:ext cx="2665412" cy="1079500"/>
          </a:xfrm>
          <a:prstGeom prst="ellipse">
            <a:avLst/>
          </a:prstGeom>
          <a:ln w="9525">
            <a:solidFill>
              <a:srgbClr val="993300"/>
            </a:solidFill>
            <a:round/>
            <a:headEnd/>
            <a:tailEnd/>
          </a:ln>
          <a:effectLst/>
          <a:extLst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/>
            <a:r>
              <a:rPr lang="uk-UA" altLang="ru-RU" dirty="0">
                <a:solidFill>
                  <a:srgbClr val="993300"/>
                </a:solidFill>
              </a:rPr>
              <a:t>універсальність</a:t>
            </a:r>
          </a:p>
          <a:p>
            <a:pPr algn="ctr"/>
            <a:r>
              <a:rPr lang="uk-UA" altLang="ru-RU" dirty="0">
                <a:solidFill>
                  <a:srgbClr val="993300"/>
                </a:solidFill>
              </a:rPr>
              <a:t> висновків</a:t>
            </a:r>
          </a:p>
        </p:txBody>
      </p:sp>
      <p:sp>
        <p:nvSpPr>
          <p:cNvPr id="33804" name="Oval 12"/>
          <p:cNvSpPr>
            <a:spLocks noChangeArrowheads="1"/>
          </p:cNvSpPr>
          <p:nvPr/>
        </p:nvSpPr>
        <p:spPr bwMode="auto">
          <a:xfrm>
            <a:off x="1524001" y="4581525"/>
            <a:ext cx="2771775" cy="935038"/>
          </a:xfrm>
          <a:prstGeom prst="ellipse">
            <a:avLst/>
          </a:prstGeom>
          <a:ln w="9525">
            <a:solidFill>
              <a:srgbClr val="993300"/>
            </a:solidFill>
            <a:round/>
            <a:headEnd/>
            <a:tailEnd/>
          </a:ln>
          <a:effectLst/>
          <a:extLst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/>
            <a:r>
              <a:rPr lang="uk-UA" altLang="ru-RU" dirty="0">
                <a:solidFill>
                  <a:srgbClr val="993300"/>
                </a:solidFill>
              </a:rPr>
              <a:t>пристрасність</a:t>
            </a:r>
          </a:p>
        </p:txBody>
      </p:sp>
      <p:sp>
        <p:nvSpPr>
          <p:cNvPr id="33805" name="Oval 13"/>
          <p:cNvSpPr>
            <a:spLocks noChangeArrowheads="1"/>
          </p:cNvSpPr>
          <p:nvPr/>
        </p:nvSpPr>
        <p:spPr bwMode="auto">
          <a:xfrm>
            <a:off x="1524001" y="2781301"/>
            <a:ext cx="2987675" cy="1008063"/>
          </a:xfrm>
          <a:prstGeom prst="ellipse">
            <a:avLst/>
          </a:prstGeom>
          <a:ln w="9525">
            <a:solidFill>
              <a:srgbClr val="993300"/>
            </a:solidFill>
            <a:round/>
            <a:headEnd/>
            <a:tailEnd/>
          </a:ln>
          <a:effectLst/>
          <a:extLst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/>
            <a:r>
              <a:rPr lang="uk-UA" altLang="ru-RU" dirty="0">
                <a:solidFill>
                  <a:srgbClr val="993300"/>
                </a:solidFill>
              </a:rPr>
              <a:t>поєднання буденного </a:t>
            </a:r>
          </a:p>
          <a:p>
            <a:pPr algn="ctr"/>
            <a:r>
              <a:rPr lang="uk-UA" altLang="ru-RU" dirty="0">
                <a:solidFill>
                  <a:srgbClr val="993300"/>
                </a:solidFill>
              </a:rPr>
              <a:t>і вічного</a:t>
            </a:r>
          </a:p>
        </p:txBody>
      </p:sp>
      <p:sp>
        <p:nvSpPr>
          <p:cNvPr id="33806" name="Oval 14"/>
          <p:cNvSpPr>
            <a:spLocks noChangeArrowheads="1"/>
          </p:cNvSpPr>
          <p:nvPr/>
        </p:nvSpPr>
        <p:spPr bwMode="auto">
          <a:xfrm>
            <a:off x="7535864" y="2781301"/>
            <a:ext cx="2987675" cy="936625"/>
          </a:xfrm>
          <a:prstGeom prst="ellipse">
            <a:avLst/>
          </a:prstGeom>
          <a:ln w="9525">
            <a:solidFill>
              <a:srgbClr val="993300"/>
            </a:solidFill>
            <a:round/>
            <a:headEnd/>
            <a:tailEnd/>
          </a:ln>
          <a:effectLst/>
          <a:extLst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/>
            <a:r>
              <a:rPr lang="uk-UA" altLang="ru-RU">
                <a:solidFill>
                  <a:srgbClr val="993300"/>
                </a:solidFill>
              </a:rPr>
              <a:t>символічність сюжету</a:t>
            </a:r>
          </a:p>
        </p:txBody>
      </p:sp>
      <p:sp>
        <p:nvSpPr>
          <p:cNvPr id="33807" name="Oval 15"/>
          <p:cNvSpPr>
            <a:spLocks noChangeArrowheads="1"/>
          </p:cNvSpPr>
          <p:nvPr/>
        </p:nvSpPr>
        <p:spPr bwMode="auto">
          <a:xfrm>
            <a:off x="7680325" y="1125539"/>
            <a:ext cx="2808288" cy="865187"/>
          </a:xfrm>
          <a:prstGeom prst="ellipse">
            <a:avLst/>
          </a:prstGeom>
          <a:ln w="9525">
            <a:solidFill>
              <a:srgbClr val="993300"/>
            </a:solidFill>
            <a:round/>
            <a:headEnd/>
            <a:tailEnd/>
          </a:ln>
          <a:effectLst/>
          <a:extLst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/>
            <a:r>
              <a:rPr lang="uk-UA" altLang="ru-RU">
                <a:solidFill>
                  <a:srgbClr val="993300"/>
                </a:solidFill>
              </a:rPr>
              <a:t>глибина проблем</a:t>
            </a:r>
          </a:p>
        </p:txBody>
      </p:sp>
      <p:sp>
        <p:nvSpPr>
          <p:cNvPr id="33808" name="Oval 16"/>
          <p:cNvSpPr>
            <a:spLocks noChangeArrowheads="1"/>
          </p:cNvSpPr>
          <p:nvPr/>
        </p:nvSpPr>
        <p:spPr bwMode="auto">
          <a:xfrm>
            <a:off x="2027240" y="1124746"/>
            <a:ext cx="2592388" cy="936625"/>
          </a:xfrm>
          <a:prstGeom prst="ellipse">
            <a:avLst/>
          </a:prstGeom>
          <a:ln w="9525">
            <a:solidFill>
              <a:srgbClr val="993300"/>
            </a:solidFill>
            <a:round/>
            <a:headEnd/>
            <a:tailEnd/>
          </a:ln>
          <a:effectLst/>
          <a:extLst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/>
            <a:r>
              <a:rPr lang="uk-UA" altLang="ru-RU" dirty="0">
                <a:solidFill>
                  <a:srgbClr val="993300"/>
                </a:solidFill>
              </a:rPr>
              <a:t>алегоричність</a:t>
            </a:r>
          </a:p>
        </p:txBody>
      </p:sp>
      <p:sp>
        <p:nvSpPr>
          <p:cNvPr id="33821" name="Line 29"/>
          <p:cNvSpPr>
            <a:spLocks noChangeShapeType="1"/>
          </p:cNvSpPr>
          <p:nvPr/>
        </p:nvSpPr>
        <p:spPr bwMode="auto">
          <a:xfrm>
            <a:off x="6024563" y="1143784"/>
            <a:ext cx="0" cy="1223962"/>
          </a:xfrm>
          <a:prstGeom prst="line">
            <a:avLst/>
          </a:prstGeom>
          <a:noFill/>
          <a:ln w="9525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822" name="Line 30"/>
          <p:cNvSpPr>
            <a:spLocks noChangeShapeType="1"/>
          </p:cNvSpPr>
          <p:nvPr/>
        </p:nvSpPr>
        <p:spPr bwMode="auto">
          <a:xfrm>
            <a:off x="4151314" y="1989139"/>
            <a:ext cx="936625" cy="719137"/>
          </a:xfrm>
          <a:prstGeom prst="line">
            <a:avLst/>
          </a:prstGeom>
          <a:noFill/>
          <a:ln w="9525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824" name="Line 32"/>
          <p:cNvSpPr>
            <a:spLocks noChangeShapeType="1"/>
          </p:cNvSpPr>
          <p:nvPr/>
        </p:nvSpPr>
        <p:spPr bwMode="auto">
          <a:xfrm>
            <a:off x="4583113" y="3284538"/>
            <a:ext cx="144462" cy="0"/>
          </a:xfrm>
          <a:prstGeom prst="line">
            <a:avLst/>
          </a:prstGeom>
          <a:noFill/>
          <a:ln w="9525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825" name="Line 33"/>
          <p:cNvSpPr>
            <a:spLocks noChangeShapeType="1"/>
          </p:cNvSpPr>
          <p:nvPr/>
        </p:nvSpPr>
        <p:spPr bwMode="auto">
          <a:xfrm flipV="1">
            <a:off x="4224339" y="4221163"/>
            <a:ext cx="935037" cy="576262"/>
          </a:xfrm>
          <a:prstGeom prst="line">
            <a:avLst/>
          </a:prstGeom>
          <a:noFill/>
          <a:ln w="9525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826" name="Line 34"/>
          <p:cNvSpPr>
            <a:spLocks noChangeShapeType="1"/>
          </p:cNvSpPr>
          <p:nvPr/>
        </p:nvSpPr>
        <p:spPr bwMode="auto">
          <a:xfrm flipH="1" flipV="1">
            <a:off x="6011057" y="4437062"/>
            <a:ext cx="13505" cy="1154315"/>
          </a:xfrm>
          <a:prstGeom prst="line">
            <a:avLst/>
          </a:prstGeom>
          <a:noFill/>
          <a:ln w="9525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827" name="Line 35"/>
          <p:cNvSpPr>
            <a:spLocks noChangeShapeType="1"/>
          </p:cNvSpPr>
          <p:nvPr/>
        </p:nvSpPr>
        <p:spPr bwMode="auto">
          <a:xfrm flipH="1">
            <a:off x="6743700" y="1700214"/>
            <a:ext cx="1081088" cy="936625"/>
          </a:xfrm>
          <a:prstGeom prst="line">
            <a:avLst/>
          </a:prstGeom>
          <a:noFill/>
          <a:ln w="9525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828" name="Line 36"/>
          <p:cNvSpPr>
            <a:spLocks noChangeShapeType="1"/>
          </p:cNvSpPr>
          <p:nvPr/>
        </p:nvSpPr>
        <p:spPr bwMode="auto">
          <a:xfrm flipH="1">
            <a:off x="7032625" y="3284538"/>
            <a:ext cx="503238" cy="0"/>
          </a:xfrm>
          <a:prstGeom prst="line">
            <a:avLst/>
          </a:prstGeom>
          <a:noFill/>
          <a:ln w="9525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829" name="Line 37"/>
          <p:cNvSpPr>
            <a:spLocks noChangeShapeType="1"/>
          </p:cNvSpPr>
          <p:nvPr/>
        </p:nvSpPr>
        <p:spPr bwMode="auto">
          <a:xfrm flipH="1" flipV="1">
            <a:off x="6816725" y="4076701"/>
            <a:ext cx="935038" cy="720725"/>
          </a:xfrm>
          <a:prstGeom prst="line">
            <a:avLst/>
          </a:prstGeom>
          <a:noFill/>
          <a:ln w="9525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71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3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3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3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3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3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33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6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33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33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9" grpId="0" animBg="1"/>
      <p:bldP spid="33801" grpId="0" animBg="1"/>
      <p:bldP spid="33802" grpId="0" animBg="1"/>
      <p:bldP spid="33803" grpId="0" animBg="1"/>
      <p:bldP spid="33804" grpId="0" animBg="1"/>
      <p:bldP spid="33805" grpId="0" animBg="1"/>
      <p:bldP spid="33806" grpId="0" animBg="1"/>
      <p:bldP spid="33807" grpId="0" animBg="1"/>
      <p:bldP spid="33808" grpId="0" animBg="1"/>
      <p:bldP spid="33821" grpId="0" animBg="1"/>
      <p:bldP spid="33822" grpId="0" animBg="1"/>
      <p:bldP spid="33824" grpId="0" animBg="1"/>
      <p:bldP spid="33825" grpId="0" animBg="1"/>
      <p:bldP spid="33826" grpId="0" animBg="1"/>
      <p:bldP spid="33827" grpId="0" animBg="1"/>
      <p:bldP spid="33828" grpId="0" animBg="1"/>
      <p:bldP spid="338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3" name="WordArt 7"/>
          <p:cNvSpPr>
            <a:spLocks noChangeArrowheads="1" noChangeShapeType="1" noTextEdit="1"/>
          </p:cNvSpPr>
          <p:nvPr/>
        </p:nvSpPr>
        <p:spPr bwMode="auto">
          <a:xfrm>
            <a:off x="2077501" y="956065"/>
            <a:ext cx="8208962" cy="9366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7843"/>
              </a:avLst>
            </a:prstTxWarp>
          </a:bodyPr>
          <a:lstStyle/>
          <a:p>
            <a:pPr algn="ctr"/>
            <a:r>
              <a:rPr lang="ru-RU" sz="3600" kern="10" dirty="0" err="1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Особливості</a:t>
            </a:r>
            <a:r>
              <a:rPr lang="ru-RU" sz="3600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ru-RU" sz="3600" kern="10" dirty="0" err="1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прози</a:t>
            </a:r>
            <a:endParaRPr lang="ru-RU" sz="3600" kern="10" dirty="0"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2187576" y="2150078"/>
            <a:ext cx="71368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altLang="ru-RU" sz="3200" dirty="0">
                <a:solidFill>
                  <a:srgbClr val="FFFF99"/>
                </a:solidFill>
              </a:rPr>
              <a:t>- лаконізм (“телеграфний стиль”)</a:t>
            </a:r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2187576" y="2664854"/>
            <a:ext cx="77812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altLang="ru-RU" sz="3200" dirty="0">
                <a:solidFill>
                  <a:srgbClr val="FFFF99"/>
                </a:solidFill>
              </a:rPr>
              <a:t>- відвертість оповіді від першої особи</a:t>
            </a:r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2187576" y="3145206"/>
            <a:ext cx="70599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altLang="ru-RU" sz="3200" dirty="0">
                <a:solidFill>
                  <a:srgbClr val="FFFF99"/>
                </a:solidFill>
              </a:rPr>
              <a:t>- “принцип айсберга” (підтексту)</a:t>
            </a:r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2187576" y="3694406"/>
            <a:ext cx="36503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altLang="ru-RU" sz="3200" dirty="0">
                <a:solidFill>
                  <a:srgbClr val="FFFF99"/>
                </a:solidFill>
              </a:rPr>
              <a:t>- філософічність</a:t>
            </a:r>
          </a:p>
        </p:txBody>
      </p:sp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2187576" y="4206263"/>
            <a:ext cx="52245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altLang="ru-RU" sz="3200" dirty="0">
                <a:solidFill>
                  <a:srgbClr val="FFFF99"/>
                </a:solidFill>
              </a:rPr>
              <a:t>- використання символів</a:t>
            </a:r>
          </a:p>
        </p:txBody>
      </p:sp>
      <p:sp>
        <p:nvSpPr>
          <p:cNvPr id="29709" name="Text Box 13"/>
          <p:cNvSpPr txBox="1">
            <a:spLocks noChangeArrowheads="1"/>
          </p:cNvSpPr>
          <p:nvPr/>
        </p:nvSpPr>
        <p:spPr bwMode="auto">
          <a:xfrm>
            <a:off x="2187576" y="4718119"/>
            <a:ext cx="462017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altLang="ru-RU" sz="3200" dirty="0">
                <a:solidFill>
                  <a:srgbClr val="FFFF99"/>
                </a:solidFill>
              </a:rPr>
              <a:t>- риторичні запитання</a:t>
            </a:r>
          </a:p>
        </p:txBody>
      </p:sp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2187576" y="5268700"/>
            <a:ext cx="49872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altLang="ru-RU" sz="3200" dirty="0">
                <a:solidFill>
                  <a:srgbClr val="FFFF99"/>
                </a:solidFill>
              </a:rPr>
              <a:t>- відкритий фінал твору</a:t>
            </a:r>
          </a:p>
        </p:txBody>
      </p:sp>
    </p:spTree>
    <p:extLst>
      <p:ext uri="{BB962C8B-B14F-4D97-AF65-F5344CB8AC3E}">
        <p14:creationId xmlns:p14="http://schemas.microsoft.com/office/powerpoint/2010/main" val="140375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1159099"/>
            <a:ext cx="10058400" cy="5030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Bookman Old Style" panose="02050604050505020204" pitchFamily="18" charset="0"/>
              </a:rPr>
              <a:t>1925-збірка </a:t>
            </a:r>
            <a:r>
              <a:rPr lang="ru-RU" sz="2000" dirty="0">
                <a:latin typeface="Bookman Old Style" panose="02050604050505020204" pitchFamily="18" charset="0"/>
              </a:rPr>
              <a:t>новел “У наш час</a:t>
            </a:r>
            <a:r>
              <a:rPr lang="ru-RU" sz="2000" dirty="0" smtClean="0">
                <a:latin typeface="Bookman Old Style" panose="02050604050505020204" pitchFamily="18" charset="0"/>
              </a:rPr>
              <a:t>”</a:t>
            </a:r>
          </a:p>
          <a:p>
            <a:pPr marL="0" indent="0">
              <a:buNone/>
            </a:pPr>
            <a:r>
              <a:rPr lang="ru-RU" sz="2000" dirty="0" smtClean="0">
                <a:latin typeface="Bookman Old Style" panose="02050604050505020204" pitchFamily="18" charset="0"/>
              </a:rPr>
              <a:t>1926 </a:t>
            </a:r>
            <a:r>
              <a:rPr lang="ru-RU" sz="2000" dirty="0">
                <a:latin typeface="Bookman Old Style" panose="02050604050505020204" pitchFamily="18" charset="0"/>
              </a:rPr>
              <a:t>– р-н “І сходить </a:t>
            </a:r>
            <a:r>
              <a:rPr lang="ru-RU" sz="2000" dirty="0" err="1">
                <a:latin typeface="Bookman Old Style" panose="02050604050505020204" pitchFamily="18" charset="0"/>
              </a:rPr>
              <a:t>сонце</a:t>
            </a:r>
            <a:r>
              <a:rPr lang="ru-RU" sz="2000" dirty="0">
                <a:latin typeface="Bookman Old Style" panose="02050604050505020204" pitchFamily="18" charset="0"/>
              </a:rPr>
              <a:t>”(“</a:t>
            </a:r>
            <a:r>
              <a:rPr lang="ru-RU" sz="2000" dirty="0" err="1">
                <a:latin typeface="Bookman Old Style" panose="02050604050505020204" pitchFamily="18" charset="0"/>
              </a:rPr>
              <a:t>Фієста</a:t>
            </a:r>
            <a:r>
              <a:rPr lang="ru-RU" sz="2000" dirty="0" smtClean="0">
                <a:latin typeface="Bookman Old Style" panose="02050604050505020204" pitchFamily="18" charset="0"/>
              </a:rPr>
              <a:t>”)</a:t>
            </a:r>
          </a:p>
          <a:p>
            <a:pPr marL="0" indent="0">
              <a:buNone/>
            </a:pPr>
            <a:r>
              <a:rPr lang="ru-RU" sz="2000" dirty="0" smtClean="0">
                <a:latin typeface="Bookman Old Style" panose="02050604050505020204" pitchFamily="18" charset="0"/>
              </a:rPr>
              <a:t>1927-</a:t>
            </a:r>
            <a:r>
              <a:rPr lang="ru-RU" sz="2000" dirty="0">
                <a:latin typeface="Bookman Old Style" panose="02050604050505020204" pitchFamily="18" charset="0"/>
              </a:rPr>
              <a:t>”Чоловіки без </a:t>
            </a:r>
            <a:r>
              <a:rPr lang="ru-RU" sz="2000" dirty="0" err="1">
                <a:latin typeface="Bookman Old Style" panose="02050604050505020204" pitchFamily="18" charset="0"/>
              </a:rPr>
              <a:t>жінок</a:t>
            </a:r>
            <a:r>
              <a:rPr lang="ru-RU" sz="2000" dirty="0">
                <a:latin typeface="Bookman Old Style" panose="02050604050505020204" pitchFamily="18" charset="0"/>
              </a:rPr>
              <a:t>”(</a:t>
            </a:r>
            <a:r>
              <a:rPr lang="ru-RU" sz="2000" dirty="0" err="1">
                <a:latin typeface="Bookman Old Style" panose="02050604050505020204" pitchFamily="18" charset="0"/>
              </a:rPr>
              <a:t>зб.новел</a:t>
            </a:r>
            <a:r>
              <a:rPr lang="ru-RU" sz="2000" dirty="0" smtClean="0">
                <a:latin typeface="Bookman Old Style" panose="02050604050505020204" pitchFamily="18" charset="0"/>
              </a:rPr>
              <a:t>)</a:t>
            </a:r>
          </a:p>
          <a:p>
            <a:pPr marL="0" indent="0">
              <a:buNone/>
            </a:pPr>
            <a:r>
              <a:rPr lang="ru-RU" sz="2000" dirty="0" smtClean="0">
                <a:latin typeface="Bookman Old Style" panose="02050604050505020204" pitchFamily="18" charset="0"/>
              </a:rPr>
              <a:t>1929-</a:t>
            </a:r>
            <a:r>
              <a:rPr lang="ru-RU" sz="2000" dirty="0">
                <a:latin typeface="Bookman Old Style" panose="02050604050505020204" pitchFamily="18" charset="0"/>
              </a:rPr>
              <a:t>”Прощавай, </a:t>
            </a:r>
            <a:r>
              <a:rPr lang="ru-RU" sz="2000" dirty="0" err="1">
                <a:latin typeface="Bookman Old Style" panose="02050604050505020204" pitchFamily="18" charset="0"/>
              </a:rPr>
              <a:t>зброє</a:t>
            </a:r>
            <a:r>
              <a:rPr lang="ru-RU" sz="2000" dirty="0" smtClean="0">
                <a:latin typeface="Bookman Old Style" panose="02050604050505020204" pitchFamily="18" charset="0"/>
              </a:rPr>
              <a:t>!”</a:t>
            </a:r>
          </a:p>
          <a:p>
            <a:pPr marL="0" indent="0">
              <a:buNone/>
            </a:pPr>
            <a:r>
              <a:rPr lang="ru-RU" sz="2000" dirty="0" smtClean="0">
                <a:latin typeface="Bookman Old Style" panose="02050604050505020204" pitchFamily="18" charset="0"/>
              </a:rPr>
              <a:t>1933-</a:t>
            </a:r>
            <a:r>
              <a:rPr lang="ru-RU" sz="2000" dirty="0">
                <a:latin typeface="Bookman Old Style" panose="02050604050505020204" pitchFamily="18" charset="0"/>
              </a:rPr>
              <a:t>”Переможець не </a:t>
            </a:r>
            <a:r>
              <a:rPr lang="ru-RU" sz="2000" dirty="0" err="1">
                <a:latin typeface="Bookman Old Style" panose="02050604050505020204" pitchFamily="18" charset="0"/>
              </a:rPr>
              <a:t>отримує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нічого</a:t>
            </a:r>
            <a:r>
              <a:rPr lang="ru-RU" sz="2000" dirty="0" smtClean="0">
                <a:latin typeface="Bookman Old Style" panose="02050604050505020204" pitchFamily="18" charset="0"/>
              </a:rPr>
              <a:t>”</a:t>
            </a:r>
          </a:p>
          <a:p>
            <a:pPr marL="0" indent="0">
              <a:buNone/>
            </a:pPr>
            <a:r>
              <a:rPr lang="ru-RU" sz="2000" dirty="0" smtClean="0">
                <a:latin typeface="Bookman Old Style" panose="02050604050505020204" pitchFamily="18" charset="0"/>
              </a:rPr>
              <a:t>1935-</a:t>
            </a:r>
            <a:r>
              <a:rPr lang="ru-RU" sz="2000" dirty="0">
                <a:latin typeface="Bookman Old Style" panose="02050604050505020204" pitchFamily="18" charset="0"/>
              </a:rPr>
              <a:t>”Смерть </a:t>
            </a:r>
            <a:r>
              <a:rPr lang="ru-RU" sz="2000" dirty="0" err="1">
                <a:latin typeface="Bookman Old Style" panose="02050604050505020204" pitchFamily="18" charset="0"/>
              </a:rPr>
              <a:t>після</a:t>
            </a:r>
            <a:r>
              <a:rPr lang="ru-RU" sz="2000" dirty="0">
                <a:latin typeface="Bookman Old Style" panose="02050604050505020204" pitchFamily="18" charset="0"/>
              </a:rPr>
              <a:t> полудня</a:t>
            </a:r>
            <a:r>
              <a:rPr lang="ru-RU" sz="2000" dirty="0" smtClean="0">
                <a:latin typeface="Bookman Old Style" panose="02050604050505020204" pitchFamily="18" charset="0"/>
              </a:rPr>
              <a:t>”</a:t>
            </a:r>
          </a:p>
          <a:p>
            <a:pPr marL="0" indent="0">
              <a:buNone/>
            </a:pPr>
            <a:r>
              <a:rPr lang="ru-RU" sz="2000" dirty="0" smtClean="0">
                <a:latin typeface="Bookman Old Style" panose="02050604050505020204" pitchFamily="18" charset="0"/>
              </a:rPr>
              <a:t>1936- </a:t>
            </a:r>
            <a:r>
              <a:rPr lang="ru-RU" sz="2000" dirty="0">
                <a:latin typeface="Bookman Old Style" panose="02050604050505020204" pitchFamily="18" charset="0"/>
              </a:rPr>
              <a:t>“</a:t>
            </a:r>
            <a:r>
              <a:rPr lang="ru-RU" sz="2000" dirty="0" err="1">
                <a:latin typeface="Bookman Old Style" panose="02050604050505020204" pitchFamily="18" charset="0"/>
              </a:rPr>
              <a:t>Сніги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Кіліманджаро</a:t>
            </a:r>
            <a:r>
              <a:rPr lang="ru-RU" sz="2000" dirty="0" smtClean="0">
                <a:latin typeface="Bookman Old Style" panose="02050604050505020204" pitchFamily="18" charset="0"/>
              </a:rPr>
              <a:t>”</a:t>
            </a:r>
          </a:p>
          <a:p>
            <a:pPr marL="0" indent="0">
              <a:buNone/>
            </a:pPr>
            <a:r>
              <a:rPr lang="ru-RU" sz="2000" dirty="0" smtClean="0">
                <a:latin typeface="Bookman Old Style" panose="02050604050505020204" pitchFamily="18" charset="0"/>
              </a:rPr>
              <a:t>1937-</a:t>
            </a:r>
            <a:r>
              <a:rPr lang="ru-RU" sz="2000" dirty="0">
                <a:latin typeface="Bookman Old Style" panose="02050604050505020204" pitchFamily="18" charset="0"/>
              </a:rPr>
              <a:t>”Мати </a:t>
            </a:r>
            <a:r>
              <a:rPr lang="ru-RU" sz="2000" dirty="0" err="1">
                <a:latin typeface="Bookman Old Style" panose="02050604050505020204" pitchFamily="18" charset="0"/>
              </a:rPr>
              <a:t>чи</a:t>
            </a:r>
            <a:r>
              <a:rPr lang="ru-RU" sz="2000" dirty="0">
                <a:latin typeface="Bookman Old Style" panose="02050604050505020204" pitchFamily="18" charset="0"/>
              </a:rPr>
              <a:t> не </a:t>
            </a:r>
            <a:r>
              <a:rPr lang="ru-RU" sz="2000" dirty="0" err="1">
                <a:latin typeface="Bookman Old Style" panose="02050604050505020204" pitchFamily="18" charset="0"/>
              </a:rPr>
              <a:t>мати</a:t>
            </a:r>
            <a:r>
              <a:rPr lang="ru-RU" sz="2000" dirty="0" smtClean="0">
                <a:latin typeface="Bookman Old Style" panose="02050604050505020204" pitchFamily="18" charset="0"/>
              </a:rPr>
              <a:t>”</a:t>
            </a:r>
          </a:p>
          <a:p>
            <a:pPr marL="0" indent="0">
              <a:buNone/>
            </a:pPr>
            <a:r>
              <a:rPr lang="ru-RU" sz="2000" dirty="0" smtClean="0">
                <a:latin typeface="Bookman Old Style" panose="02050604050505020204" pitchFamily="18" charset="0"/>
              </a:rPr>
              <a:t>1938-</a:t>
            </a:r>
            <a:r>
              <a:rPr lang="ru-RU" sz="2000" dirty="0">
                <a:latin typeface="Bookman Old Style" panose="02050604050505020204" pitchFamily="18" charset="0"/>
              </a:rPr>
              <a:t>”П`ята колона</a:t>
            </a:r>
            <a:r>
              <a:rPr lang="ru-RU" sz="2000" dirty="0" smtClean="0">
                <a:latin typeface="Bookman Old Style" panose="02050604050505020204" pitchFamily="18" charset="0"/>
              </a:rPr>
              <a:t>”</a:t>
            </a:r>
          </a:p>
          <a:p>
            <a:pPr marL="0" indent="0">
              <a:buNone/>
            </a:pPr>
            <a:r>
              <a:rPr lang="ru-RU" sz="2000" dirty="0" smtClean="0">
                <a:latin typeface="Bookman Old Style" panose="02050604050505020204" pitchFamily="18" charset="0"/>
              </a:rPr>
              <a:t>1939-</a:t>
            </a:r>
            <a:r>
              <a:rPr lang="ru-RU" sz="2000" dirty="0">
                <a:latin typeface="Bookman Old Style" panose="02050604050505020204" pitchFamily="18" charset="0"/>
              </a:rPr>
              <a:t>”По кому </a:t>
            </a:r>
            <a:r>
              <a:rPr lang="ru-RU" sz="2000" dirty="0" err="1">
                <a:latin typeface="Bookman Old Style" panose="02050604050505020204" pitchFamily="18" charset="0"/>
              </a:rPr>
              <a:t>подзвін</a:t>
            </a:r>
            <a:r>
              <a:rPr lang="ru-RU" sz="2000" dirty="0" smtClean="0">
                <a:latin typeface="Bookman Old Style" panose="02050604050505020204" pitchFamily="18" charset="0"/>
              </a:rPr>
              <a:t>”</a:t>
            </a:r>
          </a:p>
          <a:p>
            <a:pPr marL="0" indent="0">
              <a:buNone/>
            </a:pPr>
            <a:r>
              <a:rPr lang="ru-RU" sz="2000" dirty="0" smtClean="0">
                <a:latin typeface="Bookman Old Style" panose="02050604050505020204" pitchFamily="18" charset="0"/>
              </a:rPr>
              <a:t>1951-</a:t>
            </a:r>
            <a:r>
              <a:rPr lang="ru-RU" sz="2000" dirty="0">
                <a:latin typeface="Bookman Old Style" panose="02050604050505020204" pitchFamily="18" charset="0"/>
              </a:rPr>
              <a:t>”Старий і море”</a:t>
            </a:r>
          </a:p>
        </p:txBody>
      </p:sp>
      <p:pic>
        <p:nvPicPr>
          <p:cNvPr id="12290" name="Picture 2" descr="http://i48.fastpic.ru/big/2013/0525/60/dc12e456ec541019db514004145a9e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586" y="986791"/>
            <a:ext cx="4857750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39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860" y="884590"/>
            <a:ext cx="6493098" cy="393192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2400" dirty="0">
                <a:latin typeface="Bookman Old Style" panose="02050604050505020204" pitchFamily="18" charset="0"/>
              </a:rPr>
              <a:t>Хемінгуей був людиною неординарною, фізично витривалою, мужньою, сильною. У 60-річному віці він мав зріст 185 см, 90 кг ваги, міг поцілити з пістолета на відстані півсотні метрів у цигарку, яка була в роті когось із знайомих; в молоді роки він вистояв раунди проти чемпіона важкої ваги; входив у клітку з левами; був непоганим спринтером, умів, ніби справжній матадор, убити бика, був прекрасним гірськолижником, плавцем, снайпером, рибалкою.</a:t>
            </a:r>
            <a:endParaRPr lang="ru-RU" sz="2400" dirty="0">
              <a:latin typeface="Bookman Old Style" panose="02050604050505020204" pitchFamily="18" charset="0"/>
            </a:endParaRPr>
          </a:p>
          <a:p>
            <a:pPr algn="just"/>
            <a:endParaRPr lang="ru-RU" sz="2400" dirty="0"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pic>
        <p:nvPicPr>
          <p:cNvPr id="4" name="Содержимое 4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303" y="612947"/>
            <a:ext cx="3510049" cy="39086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2" descr="C:\Documents and Settings\Loner\Мои документы\Мои документы\Мои документы\Зарубіжна література 11 клас\Ернест Хемінгуей\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40957" y="3464416"/>
            <a:ext cx="2989239" cy="293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30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05481" y="792798"/>
            <a:ext cx="6158247" cy="48888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err="1">
                <a:latin typeface="Bookman Old Style" panose="02050604050505020204" pitchFamily="18" charset="0"/>
              </a:rPr>
              <a:t>Останні</a:t>
            </a:r>
            <a:r>
              <a:rPr lang="ru-RU" sz="2400" dirty="0">
                <a:latin typeface="Bookman Old Style" panose="02050604050505020204" pitchFamily="18" charset="0"/>
              </a:rPr>
              <a:t> роки </a:t>
            </a:r>
            <a:r>
              <a:rPr lang="ru-RU" sz="2400" dirty="0" err="1">
                <a:latin typeface="Bookman Old Style" panose="02050604050505020204" pitchFamily="18" charset="0"/>
              </a:rPr>
              <a:t>життя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Хемінгуей</a:t>
            </a:r>
            <a:r>
              <a:rPr lang="ru-RU" sz="2400" dirty="0">
                <a:latin typeface="Bookman Old Style" panose="02050604050505020204" pitchFamily="18" charset="0"/>
              </a:rPr>
              <a:t> жив на </a:t>
            </a:r>
            <a:r>
              <a:rPr lang="ru-RU" sz="2400" dirty="0" err="1">
                <a:latin typeface="Bookman Old Style" panose="02050604050505020204" pitchFamily="18" charset="0"/>
              </a:rPr>
              <a:t>Кубі</a:t>
            </a:r>
            <a:r>
              <a:rPr lang="ru-RU" sz="2400" dirty="0">
                <a:latin typeface="Bookman Old Style" panose="02050604050505020204" pitchFamily="18" charset="0"/>
              </a:rPr>
              <a:t>. </a:t>
            </a:r>
            <a:r>
              <a:rPr lang="ru-RU" sz="2400" dirty="0" err="1">
                <a:latin typeface="Bookman Old Style" panose="02050604050505020204" pitchFamily="18" charset="0"/>
              </a:rPr>
              <a:t>Авіакатастрофа</a:t>
            </a:r>
            <a:r>
              <a:rPr lang="ru-RU" sz="2400" dirty="0">
                <a:latin typeface="Bookman Old Style" panose="02050604050505020204" pitchFamily="18" charset="0"/>
              </a:rPr>
              <a:t> та </a:t>
            </a:r>
            <a:r>
              <a:rPr lang="ru-RU" sz="2400" dirty="0" err="1">
                <a:latin typeface="Bookman Old Style" panose="02050604050505020204" pitchFamily="18" charset="0"/>
              </a:rPr>
              <a:t>отримані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під</a:t>
            </a:r>
            <a:r>
              <a:rPr lang="ru-RU" sz="2400" dirty="0">
                <a:latin typeface="Bookman Old Style" panose="02050604050505020204" pitchFamily="18" charset="0"/>
              </a:rPr>
              <a:t> час </a:t>
            </a:r>
            <a:r>
              <a:rPr lang="ru-RU" sz="2400" dirty="0" err="1">
                <a:latin typeface="Bookman Old Style" panose="02050604050505020204" pitchFamily="18" charset="0"/>
              </a:rPr>
              <a:t>гасіння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пожежі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опіки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дуже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підірвали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здоров`я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письменника</a:t>
            </a:r>
            <a:r>
              <a:rPr lang="ru-RU" sz="2400" dirty="0">
                <a:latin typeface="Bookman Old Style" panose="02050604050505020204" pitchFamily="18" charset="0"/>
              </a:rPr>
              <a:t>. </a:t>
            </a:r>
            <a:r>
              <a:rPr lang="ru-RU" sz="2400" dirty="0" err="1">
                <a:latin typeface="Bookman Old Style" panose="02050604050505020204" pitchFamily="18" charset="0"/>
              </a:rPr>
              <a:t>Він</a:t>
            </a:r>
            <a:r>
              <a:rPr lang="ru-RU" sz="2400" dirty="0">
                <a:latin typeface="Bookman Old Style" panose="02050604050505020204" pitchFamily="18" charset="0"/>
              </a:rPr>
              <a:t>, не </a:t>
            </a:r>
            <a:r>
              <a:rPr lang="ru-RU" sz="2400" dirty="0" err="1">
                <a:latin typeface="Bookman Old Style" panose="02050604050505020204" pitchFamily="18" charset="0"/>
              </a:rPr>
              <a:t>звиклий</a:t>
            </a:r>
            <a:r>
              <a:rPr lang="ru-RU" sz="2400" dirty="0">
                <a:latin typeface="Bookman Old Style" panose="02050604050505020204" pitchFamily="18" charset="0"/>
              </a:rPr>
              <a:t> до </a:t>
            </a:r>
            <a:r>
              <a:rPr lang="ru-RU" sz="2400" dirty="0" err="1">
                <a:latin typeface="Bookman Old Style" panose="02050604050505020204" pitchFamily="18" charset="0"/>
              </a:rPr>
              <a:t>бездіяльності</a:t>
            </a:r>
            <a:r>
              <a:rPr lang="ru-RU" sz="2400" dirty="0">
                <a:latin typeface="Bookman Old Style" panose="02050604050505020204" pitchFamily="18" charset="0"/>
              </a:rPr>
              <a:t>, не </a:t>
            </a:r>
            <a:r>
              <a:rPr lang="ru-RU" sz="2400" dirty="0" err="1">
                <a:latin typeface="Bookman Old Style" panose="02050604050505020204" pitchFamily="18" charset="0"/>
              </a:rPr>
              <a:t>витримав</a:t>
            </a:r>
            <a:r>
              <a:rPr lang="ru-RU" sz="2400" dirty="0">
                <a:latin typeface="Bookman Old Style" panose="02050604050505020204" pitchFamily="18" charset="0"/>
              </a:rPr>
              <a:t> і вчинив </a:t>
            </a:r>
            <a:r>
              <a:rPr lang="ru-RU" sz="2400" dirty="0" err="1">
                <a:latin typeface="Bookman Old Style" panose="02050604050505020204" pitchFamily="18" charset="0"/>
              </a:rPr>
              <a:t>самогубство</a:t>
            </a:r>
            <a:r>
              <a:rPr lang="ru-RU" sz="2400" dirty="0"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1026" name="Picture 2" descr="http://jetzt.sueddeutsche.de/upl/images/user/mr/mr_zebra/text/regular/2485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87" y="590459"/>
            <a:ext cx="2192733" cy="26991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8" name="Picture 4" descr="http://images.metmuseum.org/CRDImages/ph/web-large/DP10956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" t="2466" r="3715" b="3760"/>
          <a:stretch/>
        </p:blipFill>
        <p:spPr bwMode="auto">
          <a:xfrm>
            <a:off x="8919190" y="590459"/>
            <a:ext cx="2663686" cy="332629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55.radikal.ru/i147/1007/a1/f571ba7d40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08" y="3471013"/>
            <a:ext cx="2174512" cy="29486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ages4.emlakjet.com/emlak-haber/2012/02/27/foto_galeri/l/9aabc6da2f67eacac86a9468e0ec19b6_133033266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3" b="7267"/>
          <a:stretch/>
        </p:blipFill>
        <p:spPr bwMode="auto">
          <a:xfrm>
            <a:off x="3190599" y="3237208"/>
            <a:ext cx="4826965" cy="31088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2mir-istorii.ru/uploads/novosti3/hem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986" b="2292"/>
          <a:stretch/>
        </p:blipFill>
        <p:spPr bwMode="auto">
          <a:xfrm>
            <a:off x="8539427" y="3237208"/>
            <a:ext cx="2049060" cy="31824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71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2834" y="709790"/>
            <a:ext cx="106164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sz="2400" dirty="0">
                <a:latin typeface="Bookman Old Style" panose="02050604050505020204" pitchFamily="18" charset="0"/>
              </a:rPr>
              <a:t>Тяжка хвороба, неможливість </a:t>
            </a:r>
            <a:r>
              <a:rPr lang="uk-UA" sz="2400" dirty="0" err="1">
                <a:latin typeface="Bookman Old Style" panose="02050604050505020204" pitchFamily="18" charset="0"/>
              </a:rPr>
              <a:t>плідно</a:t>
            </a:r>
            <a:r>
              <a:rPr lang="uk-UA" sz="2400" dirty="0">
                <a:latin typeface="Bookman Old Style" panose="02050604050505020204" pitchFamily="18" charset="0"/>
              </a:rPr>
              <a:t> працювати, невдоволення політичною ситуацією у США на початку 50-х років — так званою «холодною війною» — призводять письменника до депресії. </a:t>
            </a:r>
            <a:r>
              <a:rPr lang="ru-RU" sz="2400" dirty="0" err="1"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Одужавши</a:t>
            </a:r>
            <a:r>
              <a:rPr lang="ru-RU" sz="2400" dirty="0"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, 1 </a:t>
            </a:r>
            <a:r>
              <a:rPr lang="ru-RU" sz="2400" dirty="0" err="1"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липня</a:t>
            </a:r>
            <a:r>
              <a:rPr lang="ru-RU" sz="2400" dirty="0"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 1961 року </a:t>
            </a:r>
            <a:r>
              <a:rPr lang="ru-RU" sz="2400" dirty="0" err="1"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повертається</a:t>
            </a:r>
            <a:r>
              <a:rPr lang="ru-RU" sz="2400" dirty="0"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додому</a:t>
            </a:r>
            <a:r>
              <a:rPr lang="ru-RU" sz="2400" dirty="0"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lang="ru-RU" sz="2400" dirty="0" err="1"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садибу</a:t>
            </a:r>
            <a:r>
              <a:rPr lang="ru-RU" sz="2400" dirty="0"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Фінка</a:t>
            </a:r>
            <a:r>
              <a:rPr lang="ru-RU" sz="2400" dirty="0"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Віхія</a:t>
            </a:r>
            <a:r>
              <a:rPr lang="ru-RU" sz="2400" dirty="0"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lang="ru-RU" sz="2400" dirty="0" err="1"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Кубі</a:t>
            </a:r>
            <a:r>
              <a:rPr lang="ru-RU" sz="2400" dirty="0"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, а </a:t>
            </a:r>
            <a:r>
              <a:rPr lang="ru-RU" sz="2400" dirty="0" err="1"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вранці</a:t>
            </a:r>
            <a:r>
              <a:rPr lang="ru-RU" sz="2400" dirty="0"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 2 </a:t>
            </a:r>
            <a:r>
              <a:rPr lang="ru-RU" sz="2400" dirty="0" err="1"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липня</a:t>
            </a:r>
            <a:r>
              <a:rPr lang="ru-RU" sz="2400" dirty="0"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 1961 року, вставши </a:t>
            </a:r>
            <a:r>
              <a:rPr lang="ru-RU" sz="2400" dirty="0" err="1"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зрання</a:t>
            </a:r>
            <a:r>
              <a:rPr lang="ru-RU" sz="2400" dirty="0"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бере</a:t>
            </a:r>
            <a:r>
              <a:rPr lang="ru-RU" sz="2400" dirty="0"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зі</a:t>
            </a:r>
            <a:r>
              <a:rPr lang="ru-RU" sz="2400" dirty="0"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свого</a:t>
            </a:r>
            <a:r>
              <a:rPr lang="ru-RU" sz="2400" dirty="0"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 численного арсеналу </a:t>
            </a:r>
            <a:r>
              <a:rPr lang="ru-RU" sz="2400" dirty="0" err="1"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улюблений</a:t>
            </a:r>
            <a:r>
              <a:rPr lang="ru-RU" sz="2400" dirty="0"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карабін</a:t>
            </a:r>
            <a:r>
              <a:rPr lang="ru-RU" sz="2400" dirty="0"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 і </a:t>
            </a:r>
            <a:r>
              <a:rPr lang="ru-RU" sz="2400" dirty="0" err="1"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зводить</a:t>
            </a:r>
            <a:r>
              <a:rPr lang="ru-RU" sz="2400" dirty="0"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свої</a:t>
            </a:r>
            <a:r>
              <a:rPr lang="ru-RU" sz="2400" dirty="0"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порахунки</a:t>
            </a:r>
            <a:r>
              <a:rPr lang="ru-RU" sz="2400" dirty="0"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 з </a:t>
            </a:r>
            <a:r>
              <a:rPr lang="ru-RU" sz="2400" dirty="0" err="1"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життям</a:t>
            </a:r>
            <a:r>
              <a:rPr lang="ru-RU" sz="2400" dirty="0"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ru-RU" sz="2400" dirty="0">
              <a:latin typeface="Bookman Old Style" panose="02050604050505020204" pitchFamily="18" charset="0"/>
            </a:endParaRPr>
          </a:p>
        </p:txBody>
      </p:sp>
      <p:pic>
        <p:nvPicPr>
          <p:cNvPr id="3" name="Picture 3" descr="D:\ШКОЛА\ЛІТЕРАТУРА\ПИСЬМЕННИКИ\Хемінгуей _Старий і море\фото з Вікіпедії\800px-Grave_markers_of_Ernest_Hemingway_&amp;_wife.JPG"/>
          <p:cNvPicPr>
            <a:picLocks noChangeAspect="1" noChangeArrowheads="1"/>
          </p:cNvPicPr>
          <p:nvPr/>
        </p:nvPicPr>
        <p:blipFill>
          <a:blip r:embed="rId2" cstate="screen">
            <a:lum contrast="10000"/>
          </a:blip>
          <a:srcRect/>
          <a:stretch>
            <a:fillRect/>
          </a:stretch>
        </p:blipFill>
        <p:spPr bwMode="auto">
          <a:xfrm>
            <a:off x="6324096" y="2962141"/>
            <a:ext cx="4581795" cy="3436346"/>
          </a:xfrm>
          <a:prstGeom prst="rect">
            <a:avLst/>
          </a:prstGeom>
          <a:noFill/>
        </p:spPr>
      </p:pic>
      <p:pic>
        <p:nvPicPr>
          <p:cNvPr id="4" name="Picture 3" descr="C:\Documents and Settings\Loner\Мои документы\Мои документы\Мои документы\Зарубіжна література 11 клас\Ернест Хемінгуей\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2454" y="3387446"/>
            <a:ext cx="4344097" cy="28528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722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1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45959">
            <a:off x="6258405" y="2912366"/>
            <a:ext cx="2045977" cy="322709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6781" y="622619"/>
            <a:ext cx="10176457" cy="4193362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endParaRPr lang="ru-RU" sz="3100" dirty="0" smtClean="0">
              <a:latin typeface="Bookman Old Style" panose="020506040505050202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uk-UA" sz="3100" dirty="0" smtClean="0">
                <a:latin typeface="Bookman Old Style" panose="02050604050505020204" pitchFamily="18" charset="0"/>
              </a:rPr>
              <a:t>По </a:t>
            </a:r>
            <a:r>
              <a:rPr lang="uk-UA" sz="3100" dirty="0">
                <a:latin typeface="Bookman Old Style" panose="02050604050505020204" pitchFamily="18" charset="0"/>
              </a:rPr>
              <a:t>смерті Хемінгуея виходили твори, які лишилися в рукописах: «Свято, яке завжди з тобою» — книга спогадів, незакінчений роман «Острови в океані».</a:t>
            </a:r>
            <a:endParaRPr lang="ru-RU" sz="3100" dirty="0">
              <a:latin typeface="Bookman Old Style" panose="02050604050505020204" pitchFamily="18" charset="0"/>
            </a:endParaRPr>
          </a:p>
          <a:p>
            <a:pPr algn="just"/>
            <a:endParaRPr lang="ru-RU" sz="2400" dirty="0"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endParaRPr lang="ru-RU" sz="2400" dirty="0">
              <a:latin typeface="Bookman Old Style" panose="02050604050505020204" pitchFamily="18" charset="0"/>
            </a:endParaRPr>
          </a:p>
        </p:txBody>
      </p:sp>
      <p:pic>
        <p:nvPicPr>
          <p:cNvPr id="6" name="Picture 2" descr="C:\Documents and Settings\Loner\Мои документы\Мои документы\Мои документы\Зарубіжна література 11 клас\Ернест Хемінгуей\13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273069">
            <a:off x="3994526" y="2960735"/>
            <a:ext cx="2036616" cy="3359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745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914400"/>
            <a:ext cx="6673403" cy="398729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Народився</a:t>
            </a:r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Хемінгуей</a:t>
            </a:r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21 </a:t>
            </a:r>
            <a:r>
              <a:rPr lang="ru-RU" sz="25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липня</a:t>
            </a:r>
            <a:r>
              <a:rPr lang="ru-RU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1899 </a:t>
            </a:r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р. в </a:t>
            </a:r>
            <a:r>
              <a:rPr lang="ru-RU" sz="2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містечку</a:t>
            </a:r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Оук</a:t>
            </a:r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Парк </a:t>
            </a:r>
            <a:r>
              <a:rPr lang="ru-RU" sz="2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поблизу</a:t>
            </a:r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Чикаго. </a:t>
            </a:r>
            <a:r>
              <a:rPr lang="ru-RU" sz="2500" dirty="0" err="1">
                <a:latin typeface="Bookman Old Style" panose="02050604050505020204" pitchFamily="18" charset="0"/>
              </a:rPr>
              <a:t>Його</a:t>
            </a:r>
            <a:r>
              <a:rPr lang="ru-RU" sz="2500" dirty="0">
                <a:latin typeface="Bookman Old Style" panose="02050604050505020204" pitchFamily="18" charset="0"/>
              </a:rPr>
              <a:t> назвали на честь </a:t>
            </a:r>
            <a:r>
              <a:rPr lang="ru-RU" sz="2500" dirty="0" err="1">
                <a:latin typeface="Bookman Old Style" panose="02050604050505020204" pitchFamily="18" charset="0"/>
              </a:rPr>
              <a:t>діда</a:t>
            </a:r>
            <a:r>
              <a:rPr lang="ru-RU" sz="2500" dirty="0">
                <a:latin typeface="Bookman Old Style" panose="02050604050505020204" pitchFamily="18" charset="0"/>
              </a:rPr>
              <a:t> </a:t>
            </a:r>
            <a:r>
              <a:rPr lang="ru-RU" sz="2500" dirty="0" err="1">
                <a:latin typeface="Bookman Old Style" panose="02050604050505020204" pitchFamily="18" charset="0"/>
              </a:rPr>
              <a:t>Ернеста</a:t>
            </a:r>
            <a:r>
              <a:rPr lang="ru-RU" sz="2500" dirty="0">
                <a:latin typeface="Bookman Old Style" panose="02050604050505020204" pitchFamily="18" charset="0"/>
              </a:rPr>
              <a:t>, маминого батька. </a:t>
            </a:r>
            <a:r>
              <a:rPr lang="ru-RU" sz="2500" dirty="0" err="1">
                <a:latin typeface="Bookman Old Style" panose="02050604050505020204" pitchFamily="18" charset="0"/>
              </a:rPr>
              <a:t>Проте</a:t>
            </a:r>
            <a:r>
              <a:rPr lang="ru-RU" sz="2500" dirty="0">
                <a:latin typeface="Bookman Old Style" panose="02050604050505020204" pitchFamily="18" charset="0"/>
              </a:rPr>
              <a:t>, </a:t>
            </a:r>
            <a:r>
              <a:rPr lang="ru-RU" sz="2500" dirty="0" err="1">
                <a:latin typeface="Bookman Old Style" panose="02050604050505020204" pitchFamily="18" charset="0"/>
              </a:rPr>
              <a:t>власне</a:t>
            </a:r>
            <a:r>
              <a:rPr lang="ru-RU" sz="2500" dirty="0">
                <a:latin typeface="Bookman Old Style" panose="02050604050505020204" pitchFamily="18" charset="0"/>
              </a:rPr>
              <a:t> </a:t>
            </a:r>
            <a:r>
              <a:rPr lang="ru-RU" sz="2500" dirty="0" err="1">
                <a:latin typeface="Bookman Old Style" panose="02050604050505020204" pitchFamily="18" charset="0"/>
              </a:rPr>
              <a:t>ім'я</a:t>
            </a:r>
            <a:r>
              <a:rPr lang="ru-RU" sz="2500" dirty="0">
                <a:latin typeface="Bookman Old Style" panose="02050604050505020204" pitchFamily="18" charset="0"/>
              </a:rPr>
              <a:t> </a:t>
            </a:r>
            <a:r>
              <a:rPr lang="ru-RU" sz="2500" dirty="0" err="1">
                <a:latin typeface="Bookman Old Style" panose="02050604050505020204" pitchFamily="18" charset="0"/>
              </a:rPr>
              <a:t>Хемінгуею</a:t>
            </a:r>
            <a:r>
              <a:rPr lang="ru-RU" sz="2500" dirty="0">
                <a:latin typeface="Bookman Old Style" panose="02050604050505020204" pitchFamily="18" charset="0"/>
              </a:rPr>
              <a:t> не </a:t>
            </a:r>
            <a:r>
              <a:rPr lang="ru-RU" sz="2500" dirty="0" err="1" smtClean="0">
                <a:latin typeface="Bookman Old Style" panose="02050604050505020204" pitchFamily="18" charset="0"/>
              </a:rPr>
              <a:t>подобалося</a:t>
            </a:r>
            <a:r>
              <a:rPr lang="ru-RU" sz="2500" dirty="0" smtClean="0">
                <a:latin typeface="Bookman Old Style" panose="02050604050505020204" pitchFamily="18" charset="0"/>
              </a:rPr>
              <a:t>. </a:t>
            </a:r>
            <a:r>
              <a:rPr lang="ru-RU" sz="2500" dirty="0">
                <a:latin typeface="Bookman Old Style" panose="02050604050505020204" pitchFamily="18" charset="0"/>
              </a:rPr>
              <a:t>У </a:t>
            </a:r>
            <a:r>
              <a:rPr lang="ru-RU" sz="2500" dirty="0" err="1">
                <a:latin typeface="Bookman Old Style" panose="02050604050505020204" pitchFamily="18" charset="0"/>
              </a:rPr>
              <a:t>родині</a:t>
            </a:r>
            <a:r>
              <a:rPr lang="ru-RU" sz="2500" dirty="0">
                <a:latin typeface="Bookman Old Style" panose="02050604050505020204" pitchFamily="18" charset="0"/>
              </a:rPr>
              <a:t> </a:t>
            </a:r>
            <a:r>
              <a:rPr lang="ru-RU" sz="2500" dirty="0" err="1">
                <a:latin typeface="Bookman Old Style" panose="02050604050505020204" pitchFamily="18" charset="0"/>
              </a:rPr>
              <a:t>зростало</a:t>
            </a:r>
            <a:r>
              <a:rPr lang="ru-RU" sz="2500" dirty="0">
                <a:latin typeface="Bookman Old Style" panose="02050604050505020204" pitchFamily="18" charset="0"/>
              </a:rPr>
              <a:t> </a:t>
            </a:r>
            <a:r>
              <a:rPr lang="ru-RU" sz="2500" dirty="0" smtClean="0">
                <a:latin typeface="Bookman Old Style" panose="02050604050505020204" pitchFamily="18" charset="0"/>
              </a:rPr>
              <a:t>				     шестеро </a:t>
            </a:r>
            <a:r>
              <a:rPr lang="ru-RU" sz="2500" dirty="0" err="1" smtClean="0">
                <a:latin typeface="Bookman Old Style" panose="02050604050505020204" pitchFamily="18" charset="0"/>
              </a:rPr>
              <a:t>дітей</a:t>
            </a:r>
            <a:r>
              <a:rPr lang="ru-RU" sz="2500" dirty="0">
                <a:latin typeface="Bookman Old Style" panose="02050604050505020204" pitchFamily="18" charset="0"/>
              </a:rPr>
              <a:t>. </a:t>
            </a:r>
          </a:p>
          <a:p>
            <a:pPr marL="0" indent="0" algn="just">
              <a:buNone/>
            </a:pPr>
            <a:endParaRPr lang="ru-RU" sz="2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://upload.wikimedia.org/wikipedia/commons/thumb/c/c3/ErnestHemingwayBabyPicture.gif/130px-ErnestHemingwayBabyPictur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053" y="697829"/>
            <a:ext cx="3281967" cy="550360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upload.wikimedia.org/wikipedia/commons/thumb/b/b7/Hemingway_birthplace.jpg/177px-Hemingway_birthplac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854" y="2908049"/>
            <a:ext cx="3489293" cy="34498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20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54050" y="565117"/>
            <a:ext cx="9144001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1800"/>
              </a:spcBef>
            </a:pPr>
            <a:r>
              <a:rPr lang="ru-RU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	</a:t>
            </a:r>
            <a:r>
              <a:rPr lang="ru-RU" sz="32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Вислови</a:t>
            </a:r>
            <a:r>
              <a:rPr lang="ru-RU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:</a:t>
            </a:r>
            <a:endParaRPr lang="ru-RU" sz="2800" b="1" dirty="0" smtClean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514350" indent="-514350">
              <a:spcBef>
                <a:spcPts val="1800"/>
              </a:spcBef>
              <a:buFont typeface="Courier New" panose="02070309020205020404" pitchFamily="49" charset="0"/>
              <a:buChar char="o"/>
            </a:pPr>
            <a:r>
              <a:rPr lang="ru-RU" sz="28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Стають</a:t>
            </a:r>
            <a:r>
              <a:rPr lang="ru-RU" sz="28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</a:t>
            </a:r>
            <a:r>
              <a:rPr lang="ru-RU" sz="28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астарілими</a:t>
            </a:r>
            <a:r>
              <a:rPr lang="ru-RU" sz="28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не </a:t>
            </a:r>
            <a:r>
              <a:rPr lang="ru-RU" sz="2800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тільки</a:t>
            </a:r>
            <a:r>
              <a:rPr lang="ru-RU" sz="28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відповіді</a:t>
            </a:r>
            <a:r>
              <a:rPr lang="ru-RU" sz="28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, а й </a:t>
            </a:r>
            <a:r>
              <a:rPr lang="ru-RU" sz="2800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питання</a:t>
            </a:r>
            <a:r>
              <a:rPr lang="ru-RU" sz="28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.</a:t>
            </a:r>
          </a:p>
          <a:p>
            <a:pPr marL="514350" indent="-514350">
              <a:buFont typeface="Courier New" panose="02070309020205020404" pitchFamily="49" charset="0"/>
              <a:buChar char="o"/>
            </a:pPr>
            <a:r>
              <a:rPr lang="ru-RU" sz="28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Хороша проза </a:t>
            </a:r>
            <a:r>
              <a:rPr lang="ru-RU" sz="2800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подібна</a:t>
            </a:r>
            <a:r>
              <a:rPr lang="ru-RU" sz="28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айсбергу, </a:t>
            </a:r>
            <a:r>
              <a:rPr lang="ru-RU" sz="2800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сім</a:t>
            </a:r>
            <a:r>
              <a:rPr lang="ru-RU" sz="28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восьмих</a:t>
            </a:r>
            <a:r>
              <a:rPr lang="ru-RU" sz="28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якого</a:t>
            </a:r>
            <a:r>
              <a:rPr lang="ru-RU" sz="28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приховано</a:t>
            </a:r>
            <a:r>
              <a:rPr lang="ru-RU" sz="28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під</a:t>
            </a:r>
            <a:r>
              <a:rPr lang="ru-RU" sz="28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водою.</a:t>
            </a:r>
          </a:p>
          <a:p>
            <a:pPr marL="514350" indent="-514350">
              <a:buFont typeface="Courier New" panose="02070309020205020404" pitchFamily="49" charset="0"/>
              <a:buChar char="o"/>
            </a:pPr>
            <a:r>
              <a:rPr lang="ru-RU" sz="2800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Кожна</a:t>
            </a:r>
            <a:r>
              <a:rPr lang="ru-RU" sz="28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людина</a:t>
            </a:r>
            <a:r>
              <a:rPr lang="ru-RU" sz="28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народжується</a:t>
            </a:r>
            <a:r>
              <a:rPr lang="ru-RU" sz="28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для </a:t>
            </a:r>
            <a:r>
              <a:rPr lang="ru-RU" sz="2800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якоїсь</a:t>
            </a:r>
            <a:r>
              <a:rPr lang="ru-RU" sz="28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справи</a:t>
            </a:r>
            <a:r>
              <a:rPr lang="ru-RU" sz="28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.</a:t>
            </a:r>
          </a:p>
          <a:p>
            <a:pPr marL="514350" indent="-514350">
              <a:buFont typeface="Courier New" panose="02070309020205020404" pitchFamily="49" charset="0"/>
              <a:buChar char="o"/>
            </a:pPr>
            <a:r>
              <a:rPr lang="ru-RU" sz="28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Людину </a:t>
            </a:r>
            <a:r>
              <a:rPr lang="ru-RU" sz="2800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можна</a:t>
            </a:r>
            <a:r>
              <a:rPr lang="ru-RU" sz="28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знищити</a:t>
            </a:r>
            <a:r>
              <a:rPr lang="ru-RU" sz="28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, але </a:t>
            </a:r>
            <a:r>
              <a:rPr lang="ru-RU" sz="2800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її</a:t>
            </a:r>
            <a:r>
              <a:rPr lang="ru-RU" sz="28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не </a:t>
            </a:r>
            <a:r>
              <a:rPr lang="ru-RU" sz="2800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можна</a:t>
            </a:r>
            <a:r>
              <a:rPr lang="ru-RU" sz="28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перемогти</a:t>
            </a:r>
            <a:r>
              <a:rPr lang="ru-RU" sz="28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.</a:t>
            </a:r>
          </a:p>
          <a:p>
            <a:pPr marL="514350" indent="-514350">
              <a:buFont typeface="Courier New" panose="02070309020205020404" pitchFamily="49" charset="0"/>
              <a:buChar char="o"/>
            </a:pPr>
            <a:r>
              <a:rPr lang="ru-RU" sz="2800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Світ</a:t>
            </a:r>
            <a:r>
              <a:rPr lang="ru-RU" sz="28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- </a:t>
            </a:r>
            <a:r>
              <a:rPr lang="ru-RU" sz="2800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гарне</a:t>
            </a:r>
            <a:r>
              <a:rPr lang="ru-RU" sz="28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місце</a:t>
            </a:r>
            <a:r>
              <a:rPr lang="ru-RU" sz="28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, і за </a:t>
            </a:r>
            <a:r>
              <a:rPr lang="ru-RU" sz="2800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нього</a:t>
            </a:r>
            <a:r>
              <a:rPr lang="ru-RU" sz="28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варто</a:t>
            </a:r>
            <a:r>
              <a:rPr lang="ru-RU" sz="28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битися</a:t>
            </a:r>
            <a:r>
              <a:rPr lang="ru-RU" sz="28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...</a:t>
            </a:r>
          </a:p>
          <a:p>
            <a:pPr marL="514350" indent="-514350">
              <a:buFont typeface="Courier New" panose="02070309020205020404" pitchFamily="49" charset="0"/>
              <a:buChar char="o"/>
            </a:pPr>
            <a:r>
              <a:rPr lang="ru-RU" sz="28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Ми </a:t>
            </a:r>
            <a:r>
              <a:rPr lang="ru-RU" sz="2800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стаємо</a:t>
            </a:r>
            <a:r>
              <a:rPr lang="ru-RU" sz="28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міцнішими</a:t>
            </a:r>
            <a:r>
              <a:rPr lang="ru-RU" sz="28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там, де </a:t>
            </a:r>
            <a:r>
              <a:rPr lang="ru-RU" sz="28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лама</a:t>
            </a:r>
            <a:r>
              <a:rPr lang="uk-UA" sz="28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ємось</a:t>
            </a:r>
            <a:r>
              <a:rPr lang="uk-UA" sz="28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.</a:t>
            </a:r>
            <a:endParaRPr lang="ru-RU" sz="2800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514350" indent="-514350">
              <a:buFont typeface="Courier New" panose="02070309020205020404" pitchFamily="49" charset="0"/>
              <a:buChar char="o"/>
            </a:pPr>
            <a:r>
              <a:rPr lang="ru-RU" sz="2800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По-справжньому</a:t>
            </a:r>
            <a:r>
              <a:rPr lang="ru-RU" sz="28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непоправна</a:t>
            </a:r>
            <a:r>
              <a:rPr lang="ru-RU" sz="28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тільки</a:t>
            </a:r>
            <a:r>
              <a:rPr lang="ru-RU" sz="28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смерть.</a:t>
            </a:r>
            <a:endParaRPr lang="ru-RU" sz="2800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68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4220">
            <a:off x="1304123" y="686410"/>
            <a:ext cx="2159000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6572">
            <a:off x="1630249" y="3105275"/>
            <a:ext cx="2736850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029" y="607148"/>
            <a:ext cx="3240467" cy="2107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7692108" y="2694906"/>
            <a:ext cx="26638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altLang="ru-RU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Письмовий стіл письменника</a:t>
            </a:r>
            <a:endParaRPr lang="ru-RU" altLang="ru-RU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7122778" y="5855711"/>
            <a:ext cx="2663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altLang="ru-RU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Дім-музей Хемінгуея</a:t>
            </a:r>
            <a:endParaRPr lang="ru-RU" altLang="ru-RU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3119302" y="5718392"/>
            <a:ext cx="21605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altLang="ru-RU" b="1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Пам</a:t>
            </a:r>
            <a:r>
              <a:rPr lang="en-US" altLang="ru-RU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`</a:t>
            </a:r>
            <a:r>
              <a:rPr lang="uk-UA" altLang="ru-RU" b="1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ятник</a:t>
            </a:r>
            <a:r>
              <a:rPr lang="uk-UA" altLang="ru-RU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Хемінгуею</a:t>
            </a:r>
            <a:endParaRPr lang="ru-RU" altLang="ru-RU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 rot="21122706">
            <a:off x="1712163" y="2379848"/>
            <a:ext cx="1800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altLang="ru-RU" b="1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Е.Хемінгуей</a:t>
            </a:r>
            <a:r>
              <a:rPr lang="uk-UA" altLang="ru-RU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і </a:t>
            </a:r>
            <a:r>
              <a:rPr lang="uk-UA" altLang="ru-RU" b="1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Ф.Кастро</a:t>
            </a:r>
            <a:endParaRPr lang="ru-RU" altLang="ru-RU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687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5447">
            <a:off x="6969899" y="3527091"/>
            <a:ext cx="3744912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img12.nnm.ru/d/2/6/6/5/6f12dd183e8d01dab91cb11fa3b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4" t="7807" r="10809"/>
          <a:stretch/>
        </p:blipFill>
        <p:spPr bwMode="auto">
          <a:xfrm>
            <a:off x="4207852" y="1373105"/>
            <a:ext cx="2933304" cy="299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93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5"/>
          <p:cNvSpPr>
            <a:spLocks noGrp="1"/>
          </p:cNvSpPr>
          <p:nvPr>
            <p:ph type="body" sz="half" idx="4294967295"/>
          </p:nvPr>
        </p:nvSpPr>
        <p:spPr>
          <a:xfrm>
            <a:off x="2495551" y="404813"/>
            <a:ext cx="7561263" cy="1439862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ru-RU" altLang="ru-RU" sz="2800"/>
              <a:t>   </a:t>
            </a:r>
            <a:r>
              <a:rPr lang="ru-RU" altLang="ru-RU" sz="24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pic>
        <p:nvPicPr>
          <p:cNvPr id="34822" name="Picture 6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3731" y="636386"/>
            <a:ext cx="7561263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3116688" y="5794375"/>
            <a:ext cx="60737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altLang="ru-RU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  <a:t>Будинок, в якому жив Хемінгуей</a:t>
            </a:r>
            <a:endParaRPr lang="ru-RU" altLang="ru-RU" sz="2400" b="1" i="1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59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73891" y="2735515"/>
            <a:ext cx="75472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Дякую</a:t>
            </a:r>
            <a:r>
              <a:rPr lang="ru-RU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за </a:t>
            </a:r>
            <a:r>
              <a:rPr lang="ru-RU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увагу</a:t>
            </a:r>
            <a:r>
              <a:rPr lang="ru-RU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!</a:t>
            </a:r>
            <a:endParaRPr lang="ru-RU" sz="7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3508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applause.wav"/>
          </p:stSnd>
        </p:sndAc>
      </p:transition>
    </mc:Choice>
    <mc:Fallback>
      <p:transition spd="slow">
        <p:random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8163" y="737960"/>
            <a:ext cx="10058400" cy="39319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500" dirty="0" err="1" smtClean="0">
                <a:latin typeface="Bookman Old Style" panose="02050604050505020204" pitchFamily="18" charset="0"/>
              </a:rPr>
              <a:t>Його</a:t>
            </a:r>
            <a:r>
              <a:rPr lang="ru-RU" sz="2500" dirty="0" smtClean="0">
                <a:latin typeface="Bookman Old Style" panose="02050604050505020204" pitchFamily="18" charset="0"/>
              </a:rPr>
              <a:t> </a:t>
            </a:r>
            <a:r>
              <a:rPr lang="ru-RU" sz="2500" dirty="0" err="1" smtClean="0">
                <a:latin typeface="Bookman Old Style" panose="02050604050505020204" pitchFamily="18" charset="0"/>
              </a:rPr>
              <a:t>батько</a:t>
            </a:r>
            <a:r>
              <a:rPr lang="ru-RU" sz="2500" dirty="0" smtClean="0">
                <a:latin typeface="Bookman Old Style" panose="02050604050505020204" pitchFamily="18" charset="0"/>
              </a:rPr>
              <a:t>, </a:t>
            </a:r>
            <a:r>
              <a:rPr lang="ru-RU" sz="2500" dirty="0" err="1">
                <a:latin typeface="Bookman Old Style" panose="02050604050505020204" pitchFamily="18" charset="0"/>
              </a:rPr>
              <a:t>Кларенс</a:t>
            </a:r>
            <a:r>
              <a:rPr lang="ru-RU" sz="2500" dirty="0">
                <a:latin typeface="Bookman Old Style" panose="02050604050505020204" pitchFamily="18" charset="0"/>
              </a:rPr>
              <a:t> </a:t>
            </a:r>
            <a:r>
              <a:rPr lang="ru-RU" sz="2500" dirty="0" err="1">
                <a:latin typeface="Bookman Old Style" panose="02050604050505020204" pitchFamily="18" charset="0"/>
              </a:rPr>
              <a:t>Едмот</a:t>
            </a:r>
            <a:r>
              <a:rPr lang="ru-RU" sz="2500" dirty="0">
                <a:latin typeface="Bookman Old Style" panose="02050604050505020204" pitchFamily="18" charset="0"/>
              </a:rPr>
              <a:t> </a:t>
            </a:r>
            <a:r>
              <a:rPr lang="ru-RU" sz="2500" dirty="0" err="1" smtClean="0">
                <a:latin typeface="Bookman Old Style" panose="02050604050505020204" pitchFamily="18" charset="0"/>
              </a:rPr>
              <a:t>Хемінгуей</a:t>
            </a:r>
            <a:r>
              <a:rPr lang="ru-RU" sz="2500" dirty="0" smtClean="0">
                <a:latin typeface="Bookman Old Style" panose="02050604050505020204" pitchFamily="18" charset="0"/>
              </a:rPr>
              <a:t>, </a:t>
            </a:r>
            <a:r>
              <a:rPr lang="ru-RU" sz="2500" dirty="0" err="1" smtClean="0">
                <a:latin typeface="Bookman Old Style" panose="02050604050505020204" pitchFamily="18" charset="0"/>
              </a:rPr>
              <a:t>працював</a:t>
            </a:r>
            <a:r>
              <a:rPr lang="ru-RU" sz="2500" dirty="0" smtClean="0">
                <a:latin typeface="Bookman Old Style" panose="02050604050505020204" pitchFamily="18" charset="0"/>
              </a:rPr>
              <a:t> </a:t>
            </a:r>
            <a:r>
              <a:rPr lang="ru-RU" sz="2500" dirty="0" err="1">
                <a:latin typeface="Bookman Old Style" panose="02050604050505020204" pitchFamily="18" charset="0"/>
              </a:rPr>
              <a:t>лікарем</a:t>
            </a:r>
            <a:r>
              <a:rPr lang="ru-RU" sz="2500" dirty="0">
                <a:latin typeface="Bookman Old Style" panose="02050604050505020204" pitchFamily="18" charset="0"/>
              </a:rPr>
              <a:t>, а </a:t>
            </a:r>
            <a:r>
              <a:rPr lang="ru-RU" sz="2500" dirty="0" err="1" smtClean="0">
                <a:latin typeface="Bookman Old Style" panose="02050604050505020204" pitchFamily="18" charset="0"/>
              </a:rPr>
              <a:t>мати</a:t>
            </a:r>
            <a:r>
              <a:rPr lang="ru-RU" sz="2500" dirty="0" smtClean="0">
                <a:latin typeface="Bookman Old Style" panose="02050604050505020204" pitchFamily="18" charset="0"/>
              </a:rPr>
              <a:t>, </a:t>
            </a:r>
            <a:r>
              <a:rPr lang="ru-RU" sz="2500" dirty="0" err="1">
                <a:latin typeface="Bookman Old Style" panose="02050604050505020204" pitchFamily="18" charset="0"/>
              </a:rPr>
              <a:t>Ґрейс</a:t>
            </a:r>
            <a:r>
              <a:rPr lang="ru-RU" sz="2500" dirty="0">
                <a:latin typeface="Bookman Old Style" panose="02050604050505020204" pitchFamily="18" charset="0"/>
              </a:rPr>
              <a:t> </a:t>
            </a:r>
            <a:r>
              <a:rPr lang="ru-RU" sz="2500" dirty="0" err="1" smtClean="0">
                <a:latin typeface="Bookman Old Style" panose="02050604050505020204" pitchFamily="18" charset="0"/>
              </a:rPr>
              <a:t>Ґолл</a:t>
            </a:r>
            <a:r>
              <a:rPr lang="ru-RU" sz="2500" dirty="0" smtClean="0">
                <a:latin typeface="Bookman Old Style" panose="02050604050505020204" pitchFamily="18" charset="0"/>
              </a:rPr>
              <a:t> – </a:t>
            </a:r>
            <a:r>
              <a:rPr lang="ru-RU" sz="2500" dirty="0" err="1" smtClean="0">
                <a:latin typeface="Bookman Old Style" panose="02050604050505020204" pitchFamily="18" charset="0"/>
              </a:rPr>
              <a:t>захоплювалася</a:t>
            </a:r>
            <a:r>
              <a:rPr lang="ru-RU" sz="2500" dirty="0" smtClean="0">
                <a:latin typeface="Bookman Old Style" panose="02050604050505020204" pitchFamily="18" charset="0"/>
              </a:rPr>
              <a:t> </a:t>
            </a:r>
            <a:r>
              <a:rPr lang="ru-RU" sz="2500" dirty="0" err="1">
                <a:latin typeface="Bookman Old Style" panose="02050604050505020204" pitchFamily="18" charset="0"/>
              </a:rPr>
              <a:t>музикою</a:t>
            </a:r>
            <a:r>
              <a:rPr lang="ru-RU" sz="2500" dirty="0">
                <a:latin typeface="Bookman Old Style" panose="02050604050505020204" pitchFamily="18" charset="0"/>
              </a:rPr>
              <a:t>, </a:t>
            </a:r>
            <a:r>
              <a:rPr lang="ru-RU" sz="2500" dirty="0" err="1">
                <a:latin typeface="Bookman Old Style" panose="02050604050505020204" pitchFamily="18" charset="0"/>
              </a:rPr>
              <a:t>гарно</a:t>
            </a:r>
            <a:r>
              <a:rPr lang="ru-RU" sz="2500" dirty="0">
                <a:latin typeface="Bookman Old Style" panose="02050604050505020204" pitchFamily="18" charset="0"/>
              </a:rPr>
              <a:t> </a:t>
            </a:r>
            <a:r>
              <a:rPr lang="ru-RU" sz="2500" dirty="0" err="1">
                <a:latin typeface="Bookman Old Style" panose="02050604050505020204" pitchFamily="18" charset="0"/>
              </a:rPr>
              <a:t>співала</a:t>
            </a:r>
            <a:r>
              <a:rPr lang="ru-RU" sz="2500" dirty="0">
                <a:latin typeface="Bookman Old Style" panose="02050604050505020204" pitchFamily="18" charset="0"/>
              </a:rPr>
              <a:t>. Вона </a:t>
            </a:r>
            <a:r>
              <a:rPr lang="ru-RU" sz="2500" dirty="0" err="1">
                <a:latin typeface="Bookman Old Style" panose="02050604050505020204" pitchFamily="18" charset="0"/>
              </a:rPr>
              <a:t>вірила</a:t>
            </a:r>
            <a:r>
              <a:rPr lang="ru-RU" sz="2500" dirty="0">
                <a:latin typeface="Bookman Old Style" panose="02050604050505020204" pitchFamily="18" charset="0"/>
              </a:rPr>
              <a:t>, </a:t>
            </a:r>
            <a:r>
              <a:rPr lang="ru-RU" sz="2500" dirty="0" err="1">
                <a:latin typeface="Bookman Old Style" panose="02050604050505020204" pitchFamily="18" charset="0"/>
              </a:rPr>
              <a:t>що</a:t>
            </a:r>
            <a:r>
              <a:rPr lang="ru-RU" sz="2500" dirty="0">
                <a:latin typeface="Bookman Old Style" panose="02050604050505020204" pitchFamily="18" charset="0"/>
              </a:rPr>
              <a:t> </a:t>
            </a:r>
            <a:r>
              <a:rPr lang="ru-RU" sz="2500" dirty="0" err="1">
                <a:latin typeface="Bookman Old Style" panose="02050604050505020204" pitchFamily="18" charset="0"/>
              </a:rPr>
              <a:t>її</a:t>
            </a:r>
            <a:r>
              <a:rPr lang="ru-RU" sz="2500" dirty="0">
                <a:latin typeface="Bookman Old Style" panose="02050604050505020204" pitchFamily="18" charset="0"/>
              </a:rPr>
              <a:t> </a:t>
            </a:r>
            <a:r>
              <a:rPr lang="ru-RU" sz="2500" dirty="0" err="1">
                <a:latin typeface="Bookman Old Style" panose="02050604050505020204" pitchFamily="18" charset="0"/>
              </a:rPr>
              <a:t>діти</a:t>
            </a:r>
            <a:r>
              <a:rPr lang="ru-RU" sz="2500" dirty="0">
                <a:latin typeface="Bookman Old Style" panose="02050604050505020204" pitchFamily="18" charset="0"/>
              </a:rPr>
              <a:t> </a:t>
            </a:r>
            <a:r>
              <a:rPr lang="ru-RU" sz="2500" dirty="0" err="1">
                <a:latin typeface="Bookman Old Style" panose="02050604050505020204" pitchFamily="18" charset="0"/>
              </a:rPr>
              <a:t>стануть</a:t>
            </a:r>
            <a:r>
              <a:rPr lang="ru-RU" sz="2500" dirty="0">
                <a:latin typeface="Bookman Old Style" panose="02050604050505020204" pitchFamily="18" charset="0"/>
              </a:rPr>
              <a:t> </a:t>
            </a:r>
            <a:r>
              <a:rPr lang="ru-RU" sz="2500" dirty="0" err="1">
                <a:latin typeface="Bookman Old Style" panose="02050604050505020204" pitchFamily="18" charset="0"/>
              </a:rPr>
              <a:t>видатними</a:t>
            </a:r>
            <a:r>
              <a:rPr lang="ru-RU" sz="2500" dirty="0">
                <a:latin typeface="Bookman Old Style" panose="02050604050505020204" pitchFamily="18" charset="0"/>
              </a:rPr>
              <a:t> </a:t>
            </a:r>
            <a:r>
              <a:rPr lang="ru-RU" sz="2500" dirty="0" err="1">
                <a:latin typeface="Bookman Old Style" panose="02050604050505020204" pitchFamily="18" charset="0"/>
              </a:rPr>
              <a:t>музикантами</a:t>
            </a:r>
            <a:r>
              <a:rPr lang="ru-RU" sz="2500" dirty="0">
                <a:latin typeface="Bookman Old Style" panose="02050604050505020204" pitchFamily="18" charset="0"/>
              </a:rPr>
              <a:t>, тому </a:t>
            </a:r>
            <a:r>
              <a:rPr lang="ru-RU" sz="2500" dirty="0" err="1">
                <a:latin typeface="Bookman Old Style" panose="02050604050505020204" pitchFamily="18" charset="0"/>
              </a:rPr>
              <a:t>Ернесту</a:t>
            </a:r>
            <a:r>
              <a:rPr lang="ru-RU" sz="2500" dirty="0">
                <a:latin typeface="Bookman Old Style" panose="02050604050505020204" pitchFamily="18" charset="0"/>
              </a:rPr>
              <a:t> </a:t>
            </a:r>
            <a:r>
              <a:rPr lang="ru-RU" sz="2500" dirty="0" err="1">
                <a:latin typeface="Bookman Old Style" panose="02050604050505020204" pitchFamily="18" charset="0"/>
              </a:rPr>
              <a:t>доводилося</a:t>
            </a:r>
            <a:r>
              <a:rPr lang="ru-RU" sz="2500" dirty="0">
                <a:latin typeface="Bookman Old Style" panose="02050604050505020204" pitchFamily="18" charset="0"/>
              </a:rPr>
              <a:t> </a:t>
            </a:r>
            <a:r>
              <a:rPr lang="ru-RU" sz="2500" dirty="0" err="1">
                <a:latin typeface="Bookman Old Style" panose="02050604050505020204" pitchFamily="18" charset="0"/>
              </a:rPr>
              <a:t>займатися</a:t>
            </a:r>
            <a:r>
              <a:rPr lang="ru-RU" sz="2500" dirty="0">
                <a:latin typeface="Bookman Old Style" panose="02050604050505020204" pitchFamily="18" charset="0"/>
              </a:rPr>
              <a:t> </a:t>
            </a:r>
            <a:r>
              <a:rPr lang="ru-RU" sz="2500" dirty="0" err="1">
                <a:latin typeface="Bookman Old Style" panose="02050604050505020204" pitchFamily="18" charset="0"/>
              </a:rPr>
              <a:t>грою</a:t>
            </a:r>
            <a:r>
              <a:rPr lang="ru-RU" sz="2500" dirty="0">
                <a:latin typeface="Bookman Old Style" panose="02050604050505020204" pitchFamily="18" charset="0"/>
              </a:rPr>
              <a:t> на </a:t>
            </a:r>
            <a:r>
              <a:rPr lang="ru-RU" sz="2500" dirty="0" err="1">
                <a:latin typeface="Bookman Old Style" panose="02050604050505020204" pitchFamily="18" charset="0"/>
              </a:rPr>
              <a:t>віолончелі</a:t>
            </a:r>
            <a:r>
              <a:rPr lang="ru-RU" sz="2500" dirty="0" smtClean="0">
                <a:latin typeface="Bookman Old Style" panose="02050604050505020204" pitchFamily="18" charset="0"/>
              </a:rPr>
              <a:t>.</a:t>
            </a:r>
            <a:endParaRPr lang="ru-RU" sz="2500" dirty="0">
              <a:latin typeface="Bookman Old Style" panose="02050604050505020204" pitchFamily="18" charset="0"/>
            </a:endParaRPr>
          </a:p>
        </p:txBody>
      </p:sp>
      <p:pic>
        <p:nvPicPr>
          <p:cNvPr id="3074" name="Picture 2" descr="http://www.vokrug.tv/pic/person/2/d/b/f/medium_2dbfbf1ec011668630c66b2d98aa90d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277" y="853290"/>
            <a:ext cx="7314171" cy="548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1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3669" y="1563897"/>
            <a:ext cx="6913714" cy="490169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err="1">
                <a:latin typeface="Bookman Old Style" panose="02050604050505020204" pitchFamily="18" charset="0"/>
              </a:rPr>
              <a:t>Після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закінчення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Граматичної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школи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Хемінгуей</a:t>
            </a:r>
            <a:r>
              <a:rPr lang="ru-RU" sz="2400" dirty="0">
                <a:latin typeface="Bookman Old Style" panose="02050604050505020204" pitchFamily="18" charset="0"/>
              </a:rPr>
              <a:t> вступив до старших </a:t>
            </a:r>
            <a:r>
              <a:rPr lang="ru-RU" sz="2400" dirty="0" err="1">
                <a:latin typeface="Bookman Old Style" panose="02050604050505020204" pitchFamily="18" charset="0"/>
              </a:rPr>
              <a:t>класів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школи</a:t>
            </a:r>
            <a:r>
              <a:rPr lang="ru-RU" sz="2400" dirty="0">
                <a:latin typeface="Bookman Old Style" panose="02050604050505020204" pitchFamily="18" charset="0"/>
              </a:rPr>
              <a:t> “</a:t>
            </a:r>
            <a:r>
              <a:rPr lang="ru-RU" sz="2400" dirty="0" err="1">
                <a:latin typeface="Bookman Old Style" panose="02050604050505020204" pitchFamily="18" charset="0"/>
              </a:rPr>
              <a:t>Рівер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форест</a:t>
            </a:r>
            <a:r>
              <a:rPr lang="ru-RU" sz="2400" dirty="0">
                <a:latin typeface="Bookman Old Style" panose="02050604050505020204" pitchFamily="18" charset="0"/>
              </a:rPr>
              <a:t> хай скул”. </a:t>
            </a:r>
            <a:r>
              <a:rPr lang="ru-RU" sz="2400" dirty="0" err="1" smtClean="0">
                <a:latin typeface="Bookman Old Style" panose="02050604050505020204" pitchFamily="18" charset="0"/>
              </a:rPr>
              <a:t>Захоплювався</a:t>
            </a:r>
            <a:r>
              <a:rPr lang="ru-RU" sz="2400" dirty="0" smtClean="0">
                <a:latin typeface="Bookman Old Style" panose="02050604050505020204" pitchFamily="18" charset="0"/>
              </a:rPr>
              <a:t> </a:t>
            </a:r>
            <a:r>
              <a:rPr lang="ru-RU" sz="2400" dirty="0">
                <a:latin typeface="Bookman Old Style" panose="02050604050505020204" pitchFamily="18" charset="0"/>
              </a:rPr>
              <a:t>спортом, став членом </a:t>
            </a:r>
            <a:r>
              <a:rPr lang="ru-RU" sz="2400" dirty="0" err="1">
                <a:latin typeface="Bookman Old Style" panose="02050604050505020204" pitchFamily="18" charset="0"/>
              </a:rPr>
              <a:t>туристичного</a:t>
            </a:r>
            <a:r>
              <a:rPr lang="ru-RU" sz="2400" dirty="0">
                <a:latin typeface="Bookman Old Style" panose="02050604050505020204" pitchFamily="18" charset="0"/>
              </a:rPr>
              <a:t> клубу, брав участь у </a:t>
            </a:r>
            <a:r>
              <a:rPr lang="ru-RU" sz="2400" dirty="0" err="1">
                <a:latin typeface="Bookman Old Style" panose="02050604050505020204" pitchFamily="18" charset="0"/>
              </a:rPr>
              <a:t>шкільному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оркестрі</a:t>
            </a:r>
            <a:r>
              <a:rPr lang="ru-RU" sz="2400" dirty="0">
                <a:latin typeface="Bookman Old Style" panose="02050604050505020204" pitchFamily="18" charset="0"/>
              </a:rPr>
              <a:t>, </a:t>
            </a:r>
            <a:r>
              <a:rPr lang="ru-RU" sz="2400" dirty="0" err="1">
                <a:latin typeface="Bookman Old Style" panose="02050604050505020204" pitchFamily="18" charset="0"/>
              </a:rPr>
              <a:t>працював</a:t>
            </a:r>
            <a:r>
              <a:rPr lang="ru-RU" sz="2400" dirty="0">
                <a:latin typeface="Bookman Old Style" panose="02050604050505020204" pitchFamily="18" charset="0"/>
              </a:rPr>
              <a:t> репортером </a:t>
            </a:r>
            <a:r>
              <a:rPr lang="ru-RU" sz="2400" dirty="0" err="1">
                <a:latin typeface="Bookman Old Style" panose="02050604050505020204" pitchFamily="18" charset="0"/>
              </a:rPr>
              <a:t>шкільної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газети</a:t>
            </a:r>
            <a:r>
              <a:rPr lang="ru-RU" sz="2400" dirty="0">
                <a:latin typeface="Bookman Old Style" panose="02050604050505020204" pitchFamily="18" charset="0"/>
              </a:rPr>
              <a:t>, </a:t>
            </a:r>
            <a:r>
              <a:rPr lang="ru-RU" sz="2400" dirty="0" err="1">
                <a:latin typeface="Bookman Old Style" panose="02050604050505020204" pitchFamily="18" charset="0"/>
              </a:rPr>
              <a:t>постійно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друкувався</a:t>
            </a:r>
            <a:r>
              <a:rPr lang="ru-RU" sz="2400" dirty="0">
                <a:latin typeface="Bookman Old Style" panose="02050604050505020204" pitchFamily="18" charset="0"/>
              </a:rPr>
              <a:t> в </a:t>
            </a:r>
            <a:r>
              <a:rPr lang="ru-RU" sz="2400" dirty="0" err="1">
                <a:latin typeface="Bookman Old Style" panose="02050604050505020204" pitchFamily="18" charset="0"/>
              </a:rPr>
              <a:t>шкільному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журналі</a:t>
            </a:r>
            <a:r>
              <a:rPr lang="ru-RU" sz="2400" dirty="0">
                <a:latin typeface="Bookman Old Style" panose="02050604050505020204" pitchFamily="18" charset="0"/>
              </a:rPr>
              <a:t> “</a:t>
            </a:r>
            <a:r>
              <a:rPr lang="ru-RU" sz="2400" dirty="0" err="1">
                <a:latin typeface="Bookman Old Style" panose="02050604050505020204" pitchFamily="18" charset="0"/>
              </a:rPr>
              <a:t>Табула</a:t>
            </a:r>
            <a:r>
              <a:rPr lang="ru-RU" sz="2400" dirty="0">
                <a:latin typeface="Bookman Old Style" panose="02050604050505020204" pitchFamily="18" charset="0"/>
              </a:rPr>
              <a:t>”</a:t>
            </a:r>
          </a:p>
        </p:txBody>
      </p:sp>
      <p:pic>
        <p:nvPicPr>
          <p:cNvPr id="4100" name="Picture 4" descr="http://img524.imageshack.us/img524/2300/youngernesthemingwayky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31" y="489397"/>
            <a:ext cx="3775833" cy="5821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00785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93217" y="631062"/>
            <a:ext cx="6078828" cy="545565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altLang="ru-RU" sz="2400" dirty="0" err="1">
                <a:latin typeface="Bookman Old Style" panose="02050604050505020204" pitchFamily="18" charset="0"/>
              </a:rPr>
              <a:t>Закінчивши</a:t>
            </a:r>
            <a:r>
              <a:rPr lang="ru-RU" altLang="ru-RU" sz="2400" dirty="0">
                <a:latin typeface="Bookman Old Style" panose="02050604050505020204" pitchFamily="18" charset="0"/>
              </a:rPr>
              <a:t> школу 1917 p., юнак </a:t>
            </a:r>
            <a:r>
              <a:rPr lang="ru-RU" altLang="ru-RU" sz="2400" dirty="0" err="1">
                <a:latin typeface="Bookman Old Style" panose="02050604050505020204" pitchFamily="18" charset="0"/>
              </a:rPr>
              <a:t>поквапився</a:t>
            </a:r>
            <a:r>
              <a:rPr lang="ru-RU" altLang="ru-RU" sz="2400" dirty="0">
                <a:latin typeface="Bookman Old Style" panose="02050604050505020204" pitchFamily="18" charset="0"/>
              </a:rPr>
              <a:t> </a:t>
            </a:r>
            <a:r>
              <a:rPr lang="ru-RU" altLang="ru-RU" sz="2400" dirty="0" err="1">
                <a:latin typeface="Bookman Old Style" panose="02050604050505020204" pitchFamily="18" charset="0"/>
              </a:rPr>
              <a:t>покинути</a:t>
            </a:r>
            <a:r>
              <a:rPr lang="ru-RU" altLang="ru-RU" sz="2400" dirty="0">
                <a:latin typeface="Bookman Old Style" panose="02050604050505020204" pitchFamily="18" charset="0"/>
              </a:rPr>
              <a:t> </a:t>
            </a:r>
            <a:r>
              <a:rPr lang="ru-RU" altLang="ru-RU" sz="2400" dirty="0" err="1">
                <a:latin typeface="Bookman Old Style" panose="02050604050505020204" pitchFamily="18" charset="0"/>
              </a:rPr>
              <a:t>батьківську</a:t>
            </a:r>
            <a:r>
              <a:rPr lang="ru-RU" altLang="ru-RU" sz="2400" dirty="0">
                <a:latin typeface="Bookman Old Style" panose="02050604050505020204" pitchFamily="18" charset="0"/>
              </a:rPr>
              <a:t> </a:t>
            </a:r>
            <a:r>
              <a:rPr lang="ru-RU" altLang="ru-RU" sz="2400" dirty="0" err="1">
                <a:latin typeface="Bookman Old Style" panose="02050604050505020204" pitchFamily="18" charset="0"/>
              </a:rPr>
              <a:t>домівку</a:t>
            </a:r>
            <a:r>
              <a:rPr lang="ru-RU" altLang="ru-RU" sz="2400" dirty="0">
                <a:latin typeface="Bookman Old Style" panose="02050604050505020204" pitchFamily="18" charset="0"/>
              </a:rPr>
              <a:t>, </a:t>
            </a:r>
            <a:r>
              <a:rPr lang="ru-RU" altLang="ru-RU" sz="2400" dirty="0" err="1">
                <a:latin typeface="Bookman Old Style" panose="02050604050505020204" pitchFamily="18" charset="0"/>
              </a:rPr>
              <a:t>він</a:t>
            </a:r>
            <a:r>
              <a:rPr lang="ru-RU" altLang="ru-RU" sz="2400" dirty="0">
                <a:latin typeface="Bookman Old Style" panose="02050604050505020204" pitchFamily="18" charset="0"/>
              </a:rPr>
              <a:t> </a:t>
            </a:r>
            <a:r>
              <a:rPr lang="ru-RU" altLang="ru-RU" sz="2400" dirty="0" err="1">
                <a:latin typeface="Bookman Old Style" panose="02050604050505020204" pitchFamily="18" charset="0"/>
              </a:rPr>
              <a:t>переїхав</a:t>
            </a:r>
            <a:r>
              <a:rPr lang="ru-RU" altLang="ru-RU" sz="2400" dirty="0">
                <a:latin typeface="Bookman Old Style" panose="02050604050505020204" pitchFamily="18" charset="0"/>
              </a:rPr>
              <a:t> до Канзас-</a:t>
            </a:r>
            <a:r>
              <a:rPr lang="ru-RU" altLang="ru-RU" sz="2400" dirty="0" err="1">
                <a:latin typeface="Bookman Old Style" panose="02050604050505020204" pitchFamily="18" charset="0"/>
              </a:rPr>
              <a:t>Сіті</a:t>
            </a:r>
            <a:r>
              <a:rPr lang="ru-RU" altLang="ru-RU" sz="2400" dirty="0">
                <a:latin typeface="Bookman Old Style" panose="02050604050505020204" pitchFamily="18" charset="0"/>
              </a:rPr>
              <a:t>, де </a:t>
            </a:r>
            <a:r>
              <a:rPr lang="ru-RU" altLang="ru-RU" sz="2400" dirty="0" err="1">
                <a:latin typeface="Bookman Old Style" panose="02050604050505020204" pitchFamily="18" charset="0"/>
              </a:rPr>
              <a:t>йому</a:t>
            </a:r>
            <a:r>
              <a:rPr lang="ru-RU" altLang="ru-RU" sz="2400" dirty="0">
                <a:latin typeface="Bookman Old Style" panose="02050604050505020204" pitchFamily="18" charset="0"/>
              </a:rPr>
              <a:t> </a:t>
            </a:r>
            <a:r>
              <a:rPr lang="ru-RU" altLang="ru-RU" sz="2400" dirty="0" err="1">
                <a:latin typeface="Bookman Old Style" panose="02050604050505020204" pitchFamily="18" charset="0"/>
              </a:rPr>
              <a:t>запропонували</a:t>
            </a:r>
            <a:r>
              <a:rPr lang="ru-RU" altLang="ru-RU" sz="2400" dirty="0">
                <a:latin typeface="Bookman Old Style" panose="02050604050505020204" pitchFamily="18" charset="0"/>
              </a:rPr>
              <a:t> </a:t>
            </a:r>
            <a:r>
              <a:rPr lang="ru-RU" altLang="ru-RU" sz="2400" dirty="0" err="1">
                <a:latin typeface="Bookman Old Style" panose="02050604050505020204" pitchFamily="18" charset="0"/>
              </a:rPr>
              <a:t>місце</a:t>
            </a:r>
            <a:r>
              <a:rPr lang="ru-RU" altLang="ru-RU" sz="2400" dirty="0">
                <a:latin typeface="Bookman Old Style" panose="02050604050505020204" pitchFamily="18" charset="0"/>
              </a:rPr>
              <a:t> репортера у </a:t>
            </a:r>
            <a:r>
              <a:rPr lang="ru-RU" altLang="ru-RU" sz="2400" dirty="0" err="1">
                <a:latin typeface="Bookman Old Style" panose="02050604050505020204" pitchFamily="18" charset="0"/>
              </a:rPr>
              <a:t>газеті</a:t>
            </a:r>
            <a:r>
              <a:rPr lang="ru-RU" altLang="ru-RU" sz="2400" dirty="0">
                <a:latin typeface="Bookman Old Style" panose="02050604050505020204" pitchFamily="18" charset="0"/>
              </a:rPr>
              <a:t> «Стар». </a:t>
            </a:r>
          </a:p>
          <a:p>
            <a:pPr marL="0" indent="0" algn="just">
              <a:buNone/>
            </a:pPr>
            <a:r>
              <a:rPr lang="ru-RU" altLang="ru-RU" sz="2400" dirty="0" smtClean="0">
                <a:latin typeface="Bookman Old Style" panose="02050604050505020204" pitchFamily="18" charset="0"/>
              </a:rPr>
              <a:t>З </a:t>
            </a:r>
            <a:r>
              <a:rPr lang="ru-RU" altLang="ru-RU" sz="2400" dirty="0" err="1">
                <a:latin typeface="Bookman Old Style" panose="02050604050505020204" pitchFamily="18" charset="0"/>
              </a:rPr>
              <a:t>ентузіазмом</a:t>
            </a:r>
            <a:r>
              <a:rPr lang="ru-RU" altLang="ru-RU" sz="2400" dirty="0">
                <a:latin typeface="Bookman Old Style" panose="02050604050505020204" pitchFamily="18" charset="0"/>
              </a:rPr>
              <a:t> взявшись до </a:t>
            </a:r>
            <a:r>
              <a:rPr lang="ru-RU" altLang="ru-RU" sz="2400" dirty="0" err="1" smtClean="0">
                <a:latin typeface="Bookman Old Style" panose="02050604050505020204" pitchFamily="18" charset="0"/>
              </a:rPr>
              <a:t>журна-лістської</a:t>
            </a:r>
            <a:r>
              <a:rPr lang="ru-RU" altLang="ru-RU" sz="2400" dirty="0" smtClean="0">
                <a:latin typeface="Bookman Old Style" panose="02050604050505020204" pitchFamily="18" charset="0"/>
              </a:rPr>
              <a:t> </a:t>
            </a:r>
            <a:r>
              <a:rPr lang="ru-RU" altLang="ru-RU" sz="2400" dirty="0" err="1">
                <a:latin typeface="Bookman Old Style" panose="02050604050505020204" pitchFamily="18" charset="0"/>
              </a:rPr>
              <a:t>справи</a:t>
            </a:r>
            <a:r>
              <a:rPr lang="ru-RU" altLang="ru-RU" sz="2400" dirty="0">
                <a:latin typeface="Bookman Old Style" panose="02050604050505020204" pitchFamily="18" charset="0"/>
              </a:rPr>
              <a:t>, </a:t>
            </a:r>
            <a:r>
              <a:rPr lang="ru-RU" altLang="ru-RU" sz="2400" dirty="0" err="1">
                <a:latin typeface="Bookman Old Style" panose="02050604050505020204" pitchFamily="18" charset="0"/>
              </a:rPr>
              <a:t>Хемінгуей</a:t>
            </a:r>
            <a:r>
              <a:rPr lang="ru-RU" altLang="ru-RU" sz="2400" dirty="0">
                <a:latin typeface="Bookman Old Style" panose="02050604050505020204" pitchFamily="18" charset="0"/>
              </a:rPr>
              <a:t> </a:t>
            </a:r>
            <a:r>
              <a:rPr lang="ru-RU" altLang="ru-RU" sz="2400" dirty="0" err="1">
                <a:latin typeface="Bookman Old Style" panose="02050604050505020204" pitchFamily="18" charset="0"/>
              </a:rPr>
              <a:t>пізнавав</a:t>
            </a:r>
            <a:r>
              <a:rPr lang="ru-RU" altLang="ru-RU" sz="2400" dirty="0">
                <a:latin typeface="Bookman Old Style" panose="02050604050505020204" pitchFamily="18" charset="0"/>
              </a:rPr>
              <a:t> </a:t>
            </a:r>
            <a:r>
              <a:rPr lang="ru-RU" altLang="ru-RU" sz="2400" dirty="0" err="1">
                <a:latin typeface="Bookman Old Style" panose="02050604050505020204" pitchFamily="18" charset="0"/>
              </a:rPr>
              <a:t>ж</a:t>
            </a:r>
            <a:r>
              <a:rPr lang="ru-RU" altLang="ru-RU" sz="2400" dirty="0" err="1" smtClean="0">
                <a:latin typeface="Bookman Old Style" panose="02050604050505020204" pitchFamily="18" charset="0"/>
              </a:rPr>
              <a:t>иття</a:t>
            </a:r>
            <a:r>
              <a:rPr lang="ru-RU" altLang="ru-RU" sz="2400" dirty="0" smtClean="0">
                <a:latin typeface="Bookman Old Style" panose="02050604050505020204" pitchFamily="18" charset="0"/>
              </a:rPr>
              <a:t> </a:t>
            </a:r>
            <a:r>
              <a:rPr lang="ru-RU" altLang="ru-RU" sz="2400" dirty="0">
                <a:latin typeface="Bookman Old Style" panose="02050604050505020204" pitchFamily="18" charset="0"/>
              </a:rPr>
              <a:t>великого </a:t>
            </a:r>
            <a:r>
              <a:rPr lang="ru-RU" altLang="ru-RU" sz="2400" dirty="0" err="1">
                <a:latin typeface="Bookman Old Style" panose="02050604050505020204" pitchFamily="18" charset="0"/>
              </a:rPr>
              <a:t>міста</a:t>
            </a:r>
            <a:r>
              <a:rPr lang="ru-RU" altLang="ru-RU" sz="2400" dirty="0">
                <a:latin typeface="Bookman Old Style" panose="02050604050505020204" pitchFamily="18" charset="0"/>
              </a:rPr>
              <a:t>, а разом з </a:t>
            </a:r>
            <a:r>
              <a:rPr lang="ru-RU" altLang="ru-RU" sz="2400" dirty="0" err="1">
                <a:latin typeface="Bookman Old Style" panose="02050604050505020204" pitchFamily="18" charset="0"/>
              </a:rPr>
              <a:t>тим</a:t>
            </a:r>
            <a:r>
              <a:rPr lang="ru-RU" altLang="ru-RU" sz="2400" dirty="0">
                <a:latin typeface="Bookman Old Style" panose="02050604050505020204" pitchFamily="18" charset="0"/>
              </a:rPr>
              <a:t> </a:t>
            </a:r>
            <a:r>
              <a:rPr lang="ru-RU" altLang="ru-RU" sz="2400" dirty="0" err="1">
                <a:latin typeface="Bookman Old Style" panose="02050604050505020204" pitchFamily="18" charset="0"/>
              </a:rPr>
              <a:t>вчився</a:t>
            </a:r>
            <a:r>
              <a:rPr lang="ru-RU" altLang="ru-RU" sz="2400" dirty="0">
                <a:latin typeface="Bookman Old Style" panose="02050604050505020204" pitchFamily="18" charset="0"/>
              </a:rPr>
              <a:t>, за </a:t>
            </a:r>
            <a:r>
              <a:rPr lang="ru-RU" altLang="ru-RU" sz="2400" dirty="0" err="1">
                <a:latin typeface="Bookman Old Style" panose="02050604050505020204" pitchFamily="18" charset="0"/>
              </a:rPr>
              <a:t>власними</a:t>
            </a:r>
            <a:r>
              <a:rPr lang="ru-RU" altLang="ru-RU" sz="2400" dirty="0">
                <a:latin typeface="Bookman Old Style" panose="02050604050505020204" pitchFamily="18" charset="0"/>
              </a:rPr>
              <a:t> словами, «</a:t>
            </a:r>
            <a:r>
              <a:rPr lang="ru-RU" altLang="ru-RU" sz="2400" dirty="0" err="1">
                <a:latin typeface="Bookman Old Style" panose="02050604050505020204" pitchFamily="18" charset="0"/>
              </a:rPr>
              <a:t>писати</a:t>
            </a:r>
            <a:r>
              <a:rPr lang="ru-RU" altLang="ru-RU" sz="2400" dirty="0">
                <a:latin typeface="Bookman Old Style" panose="02050604050505020204" pitchFamily="18" charset="0"/>
              </a:rPr>
              <a:t> просто про </a:t>
            </a:r>
            <a:r>
              <a:rPr lang="ru-RU" altLang="ru-RU" sz="2400" dirty="0" err="1">
                <a:latin typeface="Bookman Old Style" panose="02050604050505020204" pitchFamily="18" charset="0"/>
              </a:rPr>
              <a:t>прості</a:t>
            </a:r>
            <a:r>
              <a:rPr lang="ru-RU" altLang="ru-RU" sz="2400" dirty="0">
                <a:latin typeface="Bookman Old Style" panose="02050604050505020204" pitchFamily="18" charset="0"/>
              </a:rPr>
              <a:t> </a:t>
            </a:r>
            <a:r>
              <a:rPr lang="ru-RU" altLang="ru-RU" sz="2400" dirty="0" err="1">
                <a:latin typeface="Bookman Old Style" panose="02050604050505020204" pitchFamily="18" charset="0"/>
              </a:rPr>
              <a:t>речі</a:t>
            </a:r>
            <a:r>
              <a:rPr lang="ru-RU" altLang="ru-RU" sz="2400" dirty="0">
                <a:latin typeface="Bookman Old Style" panose="02050604050505020204" pitchFamily="18" charset="0"/>
              </a:rPr>
              <a:t>». Робота приносила </a:t>
            </a:r>
            <a:r>
              <a:rPr lang="ru-RU" altLang="ru-RU" sz="2400" dirty="0" err="1">
                <a:latin typeface="Bookman Old Style" panose="02050604050505020204" pitchFamily="18" charset="0"/>
              </a:rPr>
              <a:t>йому</a:t>
            </a:r>
            <a:r>
              <a:rPr lang="ru-RU" altLang="ru-RU" sz="2400" dirty="0">
                <a:latin typeface="Bookman Old Style" panose="02050604050505020204" pitchFamily="18" charset="0"/>
              </a:rPr>
              <a:t> </a:t>
            </a:r>
            <a:r>
              <a:rPr lang="ru-RU" altLang="ru-RU" sz="2400" dirty="0" err="1">
                <a:latin typeface="Bookman Old Style" panose="02050604050505020204" pitchFamily="18" charset="0"/>
              </a:rPr>
              <a:t>велике</a:t>
            </a:r>
            <a:r>
              <a:rPr lang="ru-RU" altLang="ru-RU" sz="2400" dirty="0">
                <a:latin typeface="Bookman Old Style" panose="02050604050505020204" pitchFamily="18" charset="0"/>
              </a:rPr>
              <a:t> </a:t>
            </a:r>
            <a:r>
              <a:rPr lang="ru-RU" altLang="ru-RU" sz="2400" dirty="0" err="1">
                <a:latin typeface="Bookman Old Style" panose="02050604050505020204" pitchFamily="18" charset="0"/>
              </a:rPr>
              <a:t>задоволення</a:t>
            </a:r>
            <a:r>
              <a:rPr lang="ru-RU" altLang="ru-RU" sz="2400" dirty="0" smtClean="0">
                <a:latin typeface="Bookman Old Style" panose="02050604050505020204" pitchFamily="18" charset="0"/>
              </a:rPr>
              <a:t>. Але </a:t>
            </a:r>
            <a:r>
              <a:rPr lang="ru-RU" altLang="ru-RU" sz="2400" dirty="0" err="1" smtClean="0">
                <a:latin typeface="Bookman Old Style" panose="02050604050505020204" pitchFamily="18" charset="0"/>
              </a:rPr>
              <a:t>Ернест</a:t>
            </a:r>
            <a:r>
              <a:rPr lang="ru-RU" altLang="ru-RU" sz="2400" dirty="0" smtClean="0">
                <a:latin typeface="Bookman Old Style" panose="02050604050505020204" pitchFamily="18" charset="0"/>
              </a:rPr>
              <a:t> </a:t>
            </a:r>
            <a:r>
              <a:rPr lang="ru-RU" altLang="ru-RU" sz="2400" dirty="0" err="1" smtClean="0">
                <a:latin typeface="Bookman Old Style" panose="02050604050505020204" pitchFamily="18" charset="0"/>
              </a:rPr>
              <a:t>дуже</a:t>
            </a:r>
            <a:r>
              <a:rPr lang="ru-RU" altLang="ru-RU" sz="2400" dirty="0" smtClean="0">
                <a:latin typeface="Bookman Old Style" panose="02050604050505020204" pitchFamily="18" charset="0"/>
              </a:rPr>
              <a:t> </a:t>
            </a:r>
            <a:r>
              <a:rPr lang="ru-RU" altLang="ru-RU" sz="2400" dirty="0" err="1" smtClean="0">
                <a:latin typeface="Bookman Old Style" panose="02050604050505020204" pitchFamily="18" charset="0"/>
              </a:rPr>
              <a:t>хотів</a:t>
            </a:r>
            <a:r>
              <a:rPr lang="ru-RU" altLang="ru-RU" sz="2400" dirty="0" smtClean="0">
                <a:latin typeface="Bookman Old Style" panose="02050604050505020204" pitchFamily="18" charset="0"/>
              </a:rPr>
              <a:t> </a:t>
            </a:r>
            <a:r>
              <a:rPr lang="ru-RU" altLang="ru-RU" sz="2400" dirty="0" err="1">
                <a:latin typeface="Bookman Old Style" panose="02050604050505020204" pitchFamily="18" charset="0"/>
              </a:rPr>
              <a:t>піти</a:t>
            </a:r>
            <a:r>
              <a:rPr lang="ru-RU" altLang="ru-RU" sz="2400" dirty="0">
                <a:latin typeface="Bookman Old Style" panose="02050604050505020204" pitchFamily="18" charset="0"/>
              </a:rPr>
              <a:t> добровольцем на фронт </a:t>
            </a:r>
            <a:r>
              <a:rPr lang="ru-RU" altLang="ru-RU" sz="2400" dirty="0" err="1">
                <a:latin typeface="Bookman Old Style" panose="02050604050505020204" pitchFamily="18" charset="0"/>
              </a:rPr>
              <a:t>Першої</a:t>
            </a:r>
            <a:r>
              <a:rPr lang="ru-RU" altLang="ru-RU" sz="2400" dirty="0">
                <a:latin typeface="Bookman Old Style" panose="02050604050505020204" pitchFamily="18" charset="0"/>
              </a:rPr>
              <a:t> </a:t>
            </a:r>
            <a:r>
              <a:rPr lang="ru-RU" altLang="ru-RU" sz="2400" dirty="0" err="1">
                <a:latin typeface="Bookman Old Style" panose="02050604050505020204" pitchFamily="18" charset="0"/>
              </a:rPr>
              <a:t>світової</a:t>
            </a:r>
            <a:r>
              <a:rPr lang="ru-RU" altLang="ru-RU" sz="2400" dirty="0">
                <a:latin typeface="Bookman Old Style" panose="02050604050505020204" pitchFamily="18" charset="0"/>
              </a:rPr>
              <a:t> </a:t>
            </a:r>
            <a:r>
              <a:rPr lang="ru-RU" altLang="ru-RU" sz="2400" dirty="0" err="1">
                <a:latin typeface="Bookman Old Style" panose="02050604050505020204" pitchFamily="18" charset="0"/>
              </a:rPr>
              <a:t>війни</a:t>
            </a:r>
            <a:r>
              <a:rPr lang="ru-RU" altLang="ru-RU" sz="2400" dirty="0">
                <a:latin typeface="Bookman Old Style" panose="02050604050505020204" pitchFamily="18" charset="0"/>
              </a:rPr>
              <a:t>. </a:t>
            </a:r>
            <a:r>
              <a:rPr lang="ru-RU" altLang="ru-RU" sz="2400" dirty="0" smtClean="0">
                <a:latin typeface="Bookman Old Style" panose="02050604050505020204" pitchFamily="18" charset="0"/>
              </a:rPr>
              <a:t>Але </a:t>
            </a:r>
            <a:r>
              <a:rPr lang="ru-RU" altLang="ru-RU" sz="2400" dirty="0" err="1" smtClean="0">
                <a:latin typeface="Bookman Old Style" panose="02050604050505020204" pitchFamily="18" charset="0"/>
              </a:rPr>
              <a:t>його</a:t>
            </a:r>
            <a:r>
              <a:rPr lang="ru-RU" altLang="ru-RU" sz="2400" dirty="0" smtClean="0">
                <a:latin typeface="Bookman Old Style" panose="02050604050505020204" pitchFamily="18" charset="0"/>
              </a:rPr>
              <a:t> не взяли через </a:t>
            </a:r>
            <a:r>
              <a:rPr lang="ru-RU" altLang="ru-RU" sz="2400" dirty="0" err="1" smtClean="0">
                <a:latin typeface="Bookman Old Style" panose="02050604050505020204" pitchFamily="18" charset="0"/>
              </a:rPr>
              <a:t>поганий</a:t>
            </a:r>
            <a:r>
              <a:rPr lang="ru-RU" altLang="ru-RU" sz="2400" dirty="0" smtClean="0">
                <a:latin typeface="Bookman Old Style" panose="02050604050505020204" pitchFamily="18" charset="0"/>
              </a:rPr>
              <a:t> </a:t>
            </a:r>
            <a:r>
              <a:rPr lang="ru-RU" altLang="ru-RU" sz="2400" dirty="0" err="1" smtClean="0">
                <a:latin typeface="Bookman Old Style" panose="02050604050505020204" pitchFamily="18" charset="0"/>
              </a:rPr>
              <a:t>зір</a:t>
            </a:r>
            <a:r>
              <a:rPr lang="ru-RU" altLang="ru-RU" sz="2400" dirty="0" smtClean="0">
                <a:latin typeface="Bookman Old Style" panose="02050604050505020204" pitchFamily="18" charset="0"/>
              </a:rPr>
              <a:t>.</a:t>
            </a:r>
            <a:endParaRPr lang="ru-RU" sz="2400" dirty="0">
              <a:latin typeface="Bookman Old Style" panose="02050604050505020204" pitchFamily="18" charset="0"/>
            </a:endParaRPr>
          </a:p>
        </p:txBody>
      </p:sp>
      <p:pic>
        <p:nvPicPr>
          <p:cNvPr id="4" name="Picture 2" descr="http://www.buro247.ua/images/EH07743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16" y="798487"/>
            <a:ext cx="4393748" cy="559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07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0282" y="1884178"/>
            <a:ext cx="6866585" cy="39319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Bookman Old Style" panose="02050604050505020204" pitchFamily="18" charset="0"/>
              </a:rPr>
              <a:t>1918 р. </a:t>
            </a:r>
            <a:r>
              <a:rPr lang="ru-RU" sz="2400" dirty="0" err="1">
                <a:latin typeface="Bookman Old Style" panose="02050604050505020204" pitchFamily="18" charset="0"/>
              </a:rPr>
              <a:t>Хемінгуей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записався</a:t>
            </a:r>
            <a:r>
              <a:rPr lang="ru-RU" sz="2400" dirty="0">
                <a:latin typeface="Bookman Old Style" panose="02050604050505020204" pitchFamily="18" charset="0"/>
              </a:rPr>
              <a:t> у </a:t>
            </a:r>
            <a:r>
              <a:rPr lang="ru-RU" sz="2400" dirty="0" err="1">
                <a:latin typeface="Bookman Old Style" panose="02050604050505020204" pitchFamily="18" charset="0"/>
              </a:rPr>
              <a:t>транспортний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підрозділ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американського</a:t>
            </a:r>
            <a:r>
              <a:rPr lang="ru-RU" sz="2400" dirty="0">
                <a:latin typeface="Bookman Old Style" panose="02050604050505020204" pitchFamily="18" charset="0"/>
              </a:rPr>
              <a:t> Червоного </a:t>
            </a:r>
            <a:r>
              <a:rPr lang="ru-RU" sz="2400" dirty="0" err="1">
                <a:latin typeface="Bookman Old Style" panose="02050604050505020204" pitchFamily="18" charset="0"/>
              </a:rPr>
              <a:t>Хреста</a:t>
            </a:r>
            <a:r>
              <a:rPr lang="ru-RU" sz="2400" dirty="0">
                <a:latin typeface="Bookman Old Style" panose="02050604050505020204" pitchFamily="18" charset="0"/>
              </a:rPr>
              <a:t>. </a:t>
            </a:r>
            <a:r>
              <a:rPr lang="ru-RU" sz="2400" dirty="0" err="1">
                <a:latin typeface="Bookman Old Style" panose="02050604050505020204" pitchFamily="18" charset="0"/>
              </a:rPr>
              <a:t>Дістав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тяжке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поранення</a:t>
            </a:r>
            <a:r>
              <a:rPr lang="ru-RU" sz="2400" dirty="0">
                <a:latin typeface="Bookman Old Style" panose="02050604050505020204" pitchFamily="18" charset="0"/>
              </a:rPr>
              <a:t>. </a:t>
            </a:r>
            <a:r>
              <a:rPr lang="ru-RU" sz="2400" dirty="0" err="1">
                <a:latin typeface="Bookman Old Style" panose="02050604050505020204" pitchFamily="18" charset="0"/>
              </a:rPr>
              <a:t>Під</a:t>
            </a:r>
            <a:r>
              <a:rPr lang="ru-RU" sz="2400" dirty="0">
                <a:latin typeface="Bookman Old Style" panose="02050604050505020204" pitchFamily="18" charset="0"/>
              </a:rPr>
              <a:t> час </a:t>
            </a:r>
            <a:r>
              <a:rPr lang="ru-RU" sz="2400" dirty="0" err="1">
                <a:latin typeface="Bookman Old Style" panose="02050604050505020204" pitchFamily="18" charset="0"/>
              </a:rPr>
              <a:t>операції</a:t>
            </a:r>
            <a:r>
              <a:rPr lang="ru-RU" sz="2400" dirty="0">
                <a:latin typeface="Bookman Old Style" panose="02050604050505020204" pitchFamily="18" charset="0"/>
              </a:rPr>
              <a:t> з </a:t>
            </a:r>
            <a:r>
              <a:rPr lang="ru-RU" sz="2400" dirty="0" err="1">
                <a:latin typeface="Bookman Old Style" panose="02050604050505020204" pitchFamily="18" charset="0"/>
              </a:rPr>
              <a:t>його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тіла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було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вилучено</a:t>
            </a:r>
            <a:r>
              <a:rPr lang="ru-RU" sz="2400" dirty="0">
                <a:latin typeface="Bookman Old Style" panose="02050604050505020204" pitchFamily="18" charset="0"/>
              </a:rPr>
              <a:t> 227 </a:t>
            </a:r>
            <a:r>
              <a:rPr lang="ru-RU" sz="2400" dirty="0" err="1">
                <a:latin typeface="Bookman Old Style" panose="02050604050505020204" pitchFamily="18" charset="0"/>
              </a:rPr>
              <a:t>осколків</a:t>
            </a:r>
            <a:r>
              <a:rPr lang="ru-RU" sz="2400" dirty="0">
                <a:latin typeface="Bookman Old Style" panose="02050604050505020204" pitchFamily="18" charset="0"/>
              </a:rPr>
              <a:t>. За </a:t>
            </a:r>
            <a:r>
              <a:rPr lang="ru-RU" sz="2400" dirty="0" err="1">
                <a:latin typeface="Bookman Old Style" panose="02050604050505020204" pitchFamily="18" charset="0"/>
              </a:rPr>
              <a:t>порятунок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італійського</a:t>
            </a:r>
            <a:r>
              <a:rPr lang="ru-RU" sz="2400" dirty="0">
                <a:latin typeface="Bookman Old Style" panose="02050604050505020204" pitchFamily="18" charset="0"/>
              </a:rPr>
              <a:t> солдата </a:t>
            </a:r>
            <a:r>
              <a:rPr lang="ru-RU" sz="2400" dirty="0" err="1">
                <a:latin typeface="Bookman Old Style" panose="02050604050505020204" pitchFamily="18" charset="0"/>
              </a:rPr>
              <a:t>отримав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срібну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зірку</a:t>
            </a:r>
            <a:r>
              <a:rPr lang="ru-RU" sz="2400" dirty="0">
                <a:latin typeface="Bookman Old Style" panose="02050604050505020204" pitchFamily="18" charset="0"/>
              </a:rPr>
              <a:t> “За доблесть” та “</a:t>
            </a:r>
            <a:r>
              <a:rPr lang="ru-RU" sz="2400" dirty="0" err="1">
                <a:latin typeface="Bookman Old Style" panose="02050604050505020204" pitchFamily="18" charset="0"/>
              </a:rPr>
              <a:t>Воєнний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хрест</a:t>
            </a:r>
            <a:r>
              <a:rPr lang="ru-RU" sz="2400" dirty="0" smtClean="0">
                <a:latin typeface="Bookman Old Style" panose="02050604050505020204" pitchFamily="18" charset="0"/>
              </a:rPr>
              <a:t>”</a:t>
            </a:r>
            <a:endParaRPr lang="ru-RU" sz="2400" dirty="0">
              <a:latin typeface="Bookman Old Style" panose="02050604050505020204" pitchFamily="18" charset="0"/>
            </a:endParaRPr>
          </a:p>
        </p:txBody>
      </p:sp>
      <p:pic>
        <p:nvPicPr>
          <p:cNvPr id="5124" name="Picture 4" descr="http://www.jfklibrary.org/~/media/assets/audiovisual/still%20photographs/ernest%20hemingway%20photograph%20collection/eh02532p.jpg?w=4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867" y="686698"/>
            <a:ext cx="4267200" cy="5476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07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789475"/>
            <a:ext cx="10058400" cy="39319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Bookman Old Style" panose="02050604050505020204" pitchFamily="18" charset="0"/>
              </a:rPr>
              <a:t>У </a:t>
            </a:r>
            <a:r>
              <a:rPr lang="ru-RU" sz="2400" dirty="0" err="1">
                <a:latin typeface="Bookman Old Style" panose="02050604050505020204" pitchFamily="18" charset="0"/>
              </a:rPr>
              <a:t>військовому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шпиталі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Ернест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закохався</a:t>
            </a:r>
            <a:r>
              <a:rPr lang="ru-RU" sz="2400" dirty="0">
                <a:latin typeface="Bookman Old Style" panose="02050604050505020204" pitchFamily="18" charset="0"/>
              </a:rPr>
              <a:t> у медсестру </a:t>
            </a:r>
            <a:r>
              <a:rPr lang="ru-RU" sz="2400" dirty="0" err="1">
                <a:latin typeface="Bookman Old Style" panose="02050604050505020204" pitchFamily="18" charset="0"/>
              </a:rPr>
              <a:t>Аґнес</a:t>
            </a:r>
            <a:r>
              <a:rPr lang="ru-RU" sz="2400" dirty="0">
                <a:latin typeface="Bookman Old Style" panose="02050604050505020204" pitchFamily="18" charset="0"/>
              </a:rPr>
              <a:t> фон </a:t>
            </a:r>
            <a:r>
              <a:rPr lang="ru-RU" sz="2400" dirty="0" err="1">
                <a:latin typeface="Bookman Old Style" panose="02050604050505020204" pitchFamily="18" charset="0"/>
              </a:rPr>
              <a:t>Куровські</a:t>
            </a:r>
            <a:r>
              <a:rPr lang="ru-RU" sz="2400" dirty="0">
                <a:latin typeface="Bookman Old Style" panose="02050604050505020204" pitchFamily="18" charset="0"/>
              </a:rPr>
              <a:t>, </a:t>
            </a:r>
            <a:r>
              <a:rPr lang="ru-RU" sz="2400" dirty="0" err="1">
                <a:latin typeface="Bookman Old Style" panose="02050604050505020204" pitchFamily="18" charset="0"/>
              </a:rPr>
              <a:t>що</a:t>
            </a:r>
            <a:r>
              <a:rPr lang="ru-RU" sz="2400" dirty="0">
                <a:latin typeface="Bookman Old Style" panose="02050604050505020204" pitchFamily="18" charset="0"/>
              </a:rPr>
              <a:t> не </a:t>
            </a:r>
            <a:r>
              <a:rPr lang="ru-RU" sz="2400" dirty="0" err="1">
                <a:latin typeface="Bookman Old Style" panose="02050604050505020204" pitchFamily="18" charset="0"/>
              </a:rPr>
              <a:t>відповіла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йому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взаємністю</a:t>
            </a:r>
            <a:r>
              <a:rPr lang="ru-RU" sz="2400" dirty="0">
                <a:latin typeface="Bookman Old Style" panose="02050604050505020204" pitchFamily="18" charset="0"/>
              </a:rPr>
              <a:t>. </a:t>
            </a:r>
            <a:r>
              <a:rPr lang="ru-RU" sz="2400" dirty="0" err="1" smtClean="0">
                <a:latin typeface="Bookman Old Style" panose="02050604050505020204" pitchFamily="18" charset="0"/>
              </a:rPr>
              <a:t>Після</a:t>
            </a:r>
            <a:r>
              <a:rPr lang="ru-RU" sz="2400" dirty="0" smtClean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війни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Ернест</a:t>
            </a:r>
            <a:r>
              <a:rPr lang="ru-RU" sz="2400" dirty="0">
                <a:latin typeface="Bookman Old Style" panose="02050604050505020204" pitchFamily="18" charset="0"/>
              </a:rPr>
              <a:t> почав </a:t>
            </a:r>
            <a:r>
              <a:rPr lang="ru-RU" sz="2400" dirty="0" err="1">
                <a:latin typeface="Bookman Old Style" panose="02050604050505020204" pitchFamily="18" charset="0"/>
              </a:rPr>
              <a:t>працювати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журналістом</a:t>
            </a:r>
            <a:r>
              <a:rPr lang="ru-RU" sz="2400" dirty="0">
                <a:latin typeface="Bookman Old Style" panose="02050604050505020204" pitchFamily="18" charset="0"/>
              </a:rPr>
              <a:t> у </a:t>
            </a:r>
            <a:r>
              <a:rPr lang="ru-RU" sz="2400" dirty="0" err="1">
                <a:latin typeface="Bookman Old Style" panose="02050604050505020204" pitchFamily="18" charset="0"/>
              </a:rPr>
              <a:t>Чикаґо</a:t>
            </a:r>
            <a:r>
              <a:rPr lang="ru-RU" sz="2400" dirty="0">
                <a:latin typeface="Bookman Old Style" panose="02050604050505020204" pitchFamily="18" charset="0"/>
              </a:rPr>
              <a:t> й </a:t>
            </a:r>
            <a:r>
              <a:rPr lang="ru-RU" sz="2400" dirty="0" err="1">
                <a:latin typeface="Bookman Old Style" panose="02050604050505020204" pitchFamily="18" charset="0"/>
              </a:rPr>
              <a:t>повернувся</a:t>
            </a:r>
            <a:r>
              <a:rPr lang="ru-RU" sz="2400" dirty="0">
                <a:latin typeface="Bookman Old Style" panose="02050604050505020204" pitchFamily="18" charset="0"/>
              </a:rPr>
              <a:t> до </a:t>
            </a:r>
            <a:r>
              <a:rPr lang="ru-RU" sz="2400" dirty="0" err="1">
                <a:latin typeface="Bookman Old Style" panose="02050604050505020204" pitchFamily="18" charset="0"/>
              </a:rPr>
              <a:t>своїх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літературних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експериментів</a:t>
            </a:r>
            <a:r>
              <a:rPr lang="ru-RU" sz="2400" dirty="0">
                <a:latin typeface="Bookman Old Style" panose="02050604050505020204" pitchFamily="18" charset="0"/>
              </a:rPr>
              <a:t>. </a:t>
            </a:r>
            <a:r>
              <a:rPr lang="ru-RU" sz="2400" dirty="0" err="1">
                <a:latin typeface="Bookman Old Style" panose="02050604050505020204" pitchFamily="18" charset="0"/>
              </a:rPr>
              <a:t>Тоді</a:t>
            </a:r>
            <a:r>
              <a:rPr lang="ru-RU" sz="2400" dirty="0">
                <a:latin typeface="Bookman Old Style" panose="02050604050505020204" pitchFamily="18" charset="0"/>
              </a:rPr>
              <a:t> ж </a:t>
            </a:r>
            <a:r>
              <a:rPr lang="ru-RU" sz="2400" dirty="0" err="1">
                <a:latin typeface="Bookman Old Style" panose="02050604050505020204" pitchFamily="18" charset="0"/>
              </a:rPr>
              <a:t>він</a:t>
            </a:r>
            <a:r>
              <a:rPr lang="ru-RU" sz="2400" dirty="0">
                <a:latin typeface="Bookman Old Style" panose="02050604050505020204" pitchFamily="18" charset="0"/>
              </a:rPr>
              <a:t> перший раз (</a:t>
            </a:r>
            <a:r>
              <a:rPr lang="ru-RU" sz="2400" dirty="0" err="1">
                <a:latin typeface="Bookman Old Style" panose="02050604050505020204" pitchFamily="18" charset="0"/>
              </a:rPr>
              <a:t>із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чотирьох</a:t>
            </a:r>
            <a:r>
              <a:rPr lang="ru-RU" sz="2400" dirty="0">
                <a:latin typeface="Bookman Old Style" panose="02050604050505020204" pitchFamily="18" charset="0"/>
              </a:rPr>
              <a:t>) </a:t>
            </a:r>
            <a:r>
              <a:rPr lang="ru-RU" sz="2400" dirty="0" err="1">
                <a:latin typeface="Bookman Old Style" panose="02050604050505020204" pitchFamily="18" charset="0"/>
              </a:rPr>
              <a:t>одружився</a:t>
            </a:r>
            <a:r>
              <a:rPr lang="ru-RU" sz="2400" dirty="0"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7170" name="Picture 2" descr="http://img1.liveinternet.ru/images/attach/c/4/78/661/78661431_kul2007060300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867" y="2356834"/>
            <a:ext cx="6081333" cy="4060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diletant.ru/upload/medialibrary/340/340b9f1f269bd8f27419b75da850be3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9"/>
          <a:stretch/>
        </p:blipFill>
        <p:spPr bwMode="auto">
          <a:xfrm>
            <a:off x="1371453" y="2755435"/>
            <a:ext cx="3187311" cy="3520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08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2558" y="647807"/>
            <a:ext cx="10124941" cy="39319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err="1">
                <a:latin typeface="Bookman Old Style" panose="02050604050505020204" pitchFamily="18" charset="0"/>
              </a:rPr>
              <a:t>Його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першою</a:t>
            </a:r>
            <a:r>
              <a:rPr lang="ru-RU" sz="2400" dirty="0">
                <a:latin typeface="Bookman Old Style" panose="02050604050505020204" pitchFamily="18" charset="0"/>
              </a:rPr>
              <a:t> дружиною стала </a:t>
            </a:r>
            <a:r>
              <a:rPr lang="ru-RU" sz="2400" dirty="0" err="1">
                <a:latin typeface="Bookman Old Style" panose="02050604050505020204" pitchFamily="18" charset="0"/>
              </a:rPr>
              <a:t>рудоволоса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Хедлі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Річардсон</a:t>
            </a:r>
            <a:r>
              <a:rPr lang="ru-RU" sz="2400" dirty="0">
                <a:latin typeface="Bookman Old Style" panose="02050604050505020204" pitchFamily="18" charset="0"/>
              </a:rPr>
              <a:t>. Про </a:t>
            </a:r>
            <a:r>
              <a:rPr lang="ru-RU" sz="2400" dirty="0" smtClean="0">
                <a:latin typeface="Bookman Old Style" panose="02050604050505020204" pitchFamily="18" charset="0"/>
              </a:rPr>
              <a:t>першу дружину </a:t>
            </a:r>
            <a:r>
              <a:rPr lang="ru-RU" sz="2400" dirty="0" err="1" smtClean="0">
                <a:latin typeface="Bookman Old Style" panose="02050604050505020204" pitchFamily="18" charset="0"/>
              </a:rPr>
              <a:t>Хемінгуея</a:t>
            </a:r>
            <a:r>
              <a:rPr lang="ru-RU" sz="2400" dirty="0" smtClean="0">
                <a:latin typeface="Bookman Old Style" panose="02050604050505020204" pitchFamily="18" charset="0"/>
              </a:rPr>
              <a:t> </a:t>
            </a:r>
            <a:r>
              <a:rPr lang="ru-RU" sz="2400" dirty="0">
                <a:latin typeface="Bookman Old Style" panose="02050604050505020204" pitchFamily="18" charset="0"/>
              </a:rPr>
              <a:t>говорили як про </a:t>
            </a:r>
            <a:r>
              <a:rPr lang="ru-RU" sz="2400" dirty="0" err="1" smtClean="0">
                <a:latin typeface="Bookman Old Style" panose="02050604050505020204" pitchFamily="18" charset="0"/>
              </a:rPr>
              <a:t>невдалу</a:t>
            </a:r>
            <a:r>
              <a:rPr lang="ru-RU" sz="2400" dirty="0" smtClean="0">
                <a:latin typeface="Bookman Old Style" panose="02050604050505020204" pitchFamily="18" charset="0"/>
              </a:rPr>
              <a:t> </a:t>
            </a:r>
            <a:r>
              <a:rPr lang="ru-RU" sz="2400" dirty="0" err="1" smtClean="0">
                <a:latin typeface="Bookman Old Style" panose="02050604050505020204" pitchFamily="18" charset="0"/>
              </a:rPr>
              <a:t>піаністку</a:t>
            </a:r>
            <a:r>
              <a:rPr lang="ru-RU" sz="2400" dirty="0" smtClean="0">
                <a:latin typeface="Bookman Old Style" panose="02050604050505020204" pitchFamily="18" charset="0"/>
              </a:rPr>
              <a:t>, яка </a:t>
            </a:r>
            <a:r>
              <a:rPr lang="ru-RU" sz="2400" dirty="0" err="1" smtClean="0">
                <a:latin typeface="Bookman Old Style" panose="02050604050505020204" pitchFamily="18" charset="0"/>
              </a:rPr>
              <a:t>ускладнює</a:t>
            </a:r>
            <a:r>
              <a:rPr lang="ru-RU" sz="2400" dirty="0" smtClean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життя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талановитому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письменнику</a:t>
            </a:r>
            <a:r>
              <a:rPr lang="ru-RU" sz="2400" dirty="0">
                <a:latin typeface="Bookman Old Style" panose="02050604050505020204" pitchFamily="18" charset="0"/>
              </a:rPr>
              <a:t>. </a:t>
            </a:r>
            <a:r>
              <a:rPr lang="ru-RU" sz="2400" dirty="0" err="1">
                <a:latin typeface="Bookman Old Style" panose="02050604050505020204" pitchFamily="18" charset="0"/>
              </a:rPr>
              <a:t>Дійсно</a:t>
            </a:r>
            <a:r>
              <a:rPr lang="ru-RU" sz="2400" dirty="0">
                <a:latin typeface="Bookman Old Style" panose="02050604050505020204" pitchFamily="18" charset="0"/>
              </a:rPr>
              <a:t>, вона в </a:t>
            </a:r>
            <a:r>
              <a:rPr lang="ru-RU" sz="2400" dirty="0" err="1">
                <a:latin typeface="Bookman Old Style" panose="02050604050505020204" pitchFamily="18" charset="0"/>
              </a:rPr>
              <a:t>самий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невідповідний</a:t>
            </a:r>
            <a:r>
              <a:rPr lang="ru-RU" sz="2400" dirty="0">
                <a:latin typeface="Bookman Old Style" panose="02050604050505020204" pitchFamily="18" charset="0"/>
              </a:rPr>
              <a:t> момент народила </a:t>
            </a:r>
            <a:r>
              <a:rPr lang="ru-RU" sz="2400" dirty="0" err="1">
                <a:latin typeface="Bookman Old Style" panose="02050604050505020204" pitchFamily="18" charset="0"/>
              </a:rPr>
              <a:t>йому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сина</a:t>
            </a:r>
            <a:r>
              <a:rPr lang="ru-RU" sz="2400" dirty="0">
                <a:latin typeface="Bookman Old Style" panose="02050604050505020204" pitchFamily="18" charset="0"/>
              </a:rPr>
              <a:t>, а в </a:t>
            </a:r>
            <a:r>
              <a:rPr lang="ru-RU" sz="2400" dirty="0" err="1">
                <a:latin typeface="Bookman Old Style" panose="02050604050505020204" pitchFamily="18" charset="0"/>
              </a:rPr>
              <a:t>грудні</a:t>
            </a:r>
            <a:r>
              <a:rPr lang="ru-RU" sz="2400" dirty="0">
                <a:latin typeface="Bookman Old Style" panose="02050604050505020204" pitchFamily="18" charset="0"/>
              </a:rPr>
              <a:t> 1922 року загубила </a:t>
            </a:r>
            <a:r>
              <a:rPr lang="ru-RU" sz="2400" dirty="0" err="1">
                <a:latin typeface="Bookman Old Style" panose="02050604050505020204" pitchFamily="18" charset="0"/>
              </a:rPr>
              <a:t>валізу</a:t>
            </a:r>
            <a:r>
              <a:rPr lang="ru-RU" sz="2400" dirty="0">
                <a:latin typeface="Bookman Old Style" panose="02050604050505020204" pitchFamily="18" charset="0"/>
              </a:rPr>
              <a:t> з </a:t>
            </a:r>
            <a:r>
              <a:rPr lang="ru-RU" sz="2400" dirty="0" err="1">
                <a:latin typeface="Bookman Old Style" panose="02050604050505020204" pitchFamily="18" charset="0"/>
              </a:rPr>
              <a:t>його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повним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архівом</a:t>
            </a:r>
            <a:r>
              <a:rPr lang="ru-RU" sz="2400" dirty="0">
                <a:latin typeface="Bookman Old Style" panose="02050604050505020204" pitchFamily="18" charset="0"/>
              </a:rPr>
              <a:t>, </a:t>
            </a:r>
            <a:r>
              <a:rPr lang="ru-RU" sz="2400" dirty="0" err="1">
                <a:latin typeface="Bookman Old Style" panose="02050604050505020204" pitchFamily="18" charset="0"/>
              </a:rPr>
              <a:t>залишивши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письменника</a:t>
            </a:r>
            <a:r>
              <a:rPr lang="ru-RU" sz="2400" dirty="0">
                <a:latin typeface="Bookman Old Style" panose="02050604050505020204" pitchFamily="18" charset="0"/>
              </a:rPr>
              <a:t> без </a:t>
            </a:r>
            <a:r>
              <a:rPr lang="ru-RU" sz="2400" dirty="0" err="1" smtClean="0">
                <a:latin typeface="Bookman Old Style" panose="02050604050505020204" pitchFamily="18" charset="0"/>
              </a:rPr>
              <a:t>єдиного</a:t>
            </a:r>
            <a:r>
              <a:rPr lang="ru-RU" sz="2400" dirty="0" smtClean="0">
                <a:latin typeface="Bookman Old Style" panose="02050604050505020204" pitchFamily="18" charset="0"/>
              </a:rPr>
              <a:t> рядка.</a:t>
            </a:r>
            <a:endParaRPr lang="ru-RU" sz="2400" dirty="0">
              <a:latin typeface="Bookman Old Style" panose="02050604050505020204" pitchFamily="18" charset="0"/>
            </a:endParaRPr>
          </a:p>
        </p:txBody>
      </p:sp>
      <p:pic>
        <p:nvPicPr>
          <p:cNvPr id="2052" name="Picture 4" descr="http://burusi.files.wordpress.com/2010/05/hadley-richardson-hemingway-19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042" y="2836961"/>
            <a:ext cx="4790986" cy="3593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eulam.com/edit/uppic/2013-10/201310101359133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316" y="2547779"/>
            <a:ext cx="2897330" cy="388242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46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251920176SlideId26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251920176SlideId26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Дамаск</Template>
  <TotalTime>368</TotalTime>
  <Words>1293</Words>
  <Application>Microsoft Office PowerPoint</Application>
  <PresentationFormat>Широкоэкранный</PresentationFormat>
  <Paragraphs>119</Paragraphs>
  <Slides>33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2" baseType="lpstr">
      <vt:lpstr>Arial</vt:lpstr>
      <vt:lpstr>Bookman Old Style</vt:lpstr>
      <vt:lpstr>Calibri</vt:lpstr>
      <vt:lpstr>Century Gothic</vt:lpstr>
      <vt:lpstr>Courier New</vt:lpstr>
      <vt:lpstr>Impact</vt:lpstr>
      <vt:lpstr>Times New Roman</vt:lpstr>
      <vt:lpstr>Wingdings</vt:lpstr>
      <vt:lpstr>Savon</vt:lpstr>
      <vt:lpstr>Ернест Хемінгуей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Ернест Хемінгуей</dc:title>
  <dc:creator>Дженнифер</dc:creator>
  <cp:lastModifiedBy>Дженнифер</cp:lastModifiedBy>
  <cp:revision>32</cp:revision>
  <cp:lastPrinted>2014-05-21T07:01:24Z</cp:lastPrinted>
  <dcterms:created xsi:type="dcterms:W3CDTF">2014-05-18T16:54:05Z</dcterms:created>
  <dcterms:modified xsi:type="dcterms:W3CDTF">2014-05-22T09:32:46Z</dcterms:modified>
</cp:coreProperties>
</file>