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sldIdLst>
    <p:sldId id="280" r:id="rId2"/>
    <p:sldId id="257" r:id="rId3"/>
    <p:sldId id="270" r:id="rId4"/>
    <p:sldId id="271" r:id="rId5"/>
    <p:sldId id="272" r:id="rId6"/>
    <p:sldId id="260" r:id="rId7"/>
    <p:sldId id="274" r:id="rId8"/>
    <p:sldId id="278" r:id="rId9"/>
    <p:sldId id="273" r:id="rId10"/>
    <p:sldId id="261" r:id="rId11"/>
    <p:sldId id="277" r:id="rId12"/>
    <p:sldId id="276" r:id="rId13"/>
    <p:sldId id="279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434" autoAdjust="0"/>
  </p:normalViewPr>
  <p:slideViewPr>
    <p:cSldViewPr>
      <p:cViewPr varScale="1">
        <p:scale>
          <a:sx n="70" d="100"/>
          <a:sy n="70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3D400-A4E9-458C-8788-5CD0CE233B0A}" type="datetimeFigureOut">
              <a:rPr lang="uk-UA" smtClean="0"/>
              <a:t>07.05.2014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2F1CA-02F3-413D-8D90-9DF8FE386A8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147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F1CA-02F3-413D-8D90-9DF8FE386A8F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323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86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A126F22-D0D1-470A-A771-586B51D181A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275273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05CBD-695A-4266-9D47-31E077B45A0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9519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EE08B-ABD2-49C3-8C57-9EF64789978A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995988"/>
      </p:ext>
    </p:extLst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5D518-AF62-40F1-B317-2571FADF5F26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784277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3E543-755C-4A41-8B3A-215E9B19EA47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61514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AD007-36B0-4315-9784-1C0F69F8CE5F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175172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E8902-57BA-403E-8C89-7E792A1F597A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359524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5694B-5D82-49D8-8385-960E287865F7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067167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FF8D9-ADEB-42D6-8C69-9B279E9AC337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734735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46DBF-2B38-4BFA-850E-41DC0F573CC9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275646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0A5DA-F45A-48E6-8DCC-6965AAF54019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979525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43372-9EAC-43C5-881F-C7C8375EFF39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169680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89441DF-F6DA-481D-BA25-D16326B48C2F}" type="slidenum">
              <a:rPr lang="ru-RU"/>
              <a:pPr/>
              <a:t>‹#›</a:t>
            </a:fld>
            <a:endParaRPr lang="ru-RU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76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76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76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72816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      Презентація на тему</a:t>
            </a:r>
            <a:r>
              <a:rPr lang="uk-UA" sz="2400" dirty="0" smtClean="0"/>
              <a:t>:</a:t>
            </a:r>
          </a:p>
          <a:p>
            <a:r>
              <a:rPr lang="uk-UA" sz="4400" b="1" dirty="0" smtClean="0"/>
              <a:t>                        </a:t>
            </a:r>
            <a:r>
              <a:rPr lang="uk-UA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Джек Лондон</a:t>
            </a:r>
            <a:endParaRPr lang="uk-UA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78341" y="5877272"/>
            <a:ext cx="3313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Виконав учень 11 класу:</a:t>
            </a:r>
          </a:p>
          <a:p>
            <a:r>
              <a:rPr lang="uk-UA" sz="2400" dirty="0" smtClean="0"/>
              <a:t>Семенишин Микола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89596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Каліфорнія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5589240"/>
            <a:ext cx="10972800" cy="900112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2400" b="1" dirty="0"/>
              <a:t>З липня по вересень 1911 року Джек Лондон також здійснив кінні подорожі Каліфорнією та сусідніми штатами, які описав в оповіді «Четвіркою коней на північ від заливу».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1931" y="1268760"/>
            <a:ext cx="7288138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0" y="5205230"/>
            <a:ext cx="1219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None/>
              <a:defRPr/>
            </a:pPr>
            <a:r>
              <a:rPr lang="ru-RU" sz="2800" b="1" dirty="0"/>
              <a:t>Джек Лондон помер у Каліфорнії 22 листопада 1916 р. в містечку Глен-Елен. Останні роки він страждав від ниркового захворювання і під час одного з нападів болю Джек прийняв занадто велику дозу снодійного.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12" y="548680"/>
            <a:ext cx="3600000" cy="465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Пам’ять за Джеком Лондоном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85418" y="2878931"/>
            <a:ext cx="4710582" cy="20716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</a:t>
            </a:r>
            <a:r>
              <a:rPr lang="ru-RU" sz="2400" b="1" dirty="0"/>
              <a:t>За </a:t>
            </a:r>
            <a:r>
              <a:rPr lang="ru-RU" sz="2400" b="1" dirty="0" smtClean="0"/>
              <a:t>неповних </a:t>
            </a:r>
            <a:r>
              <a:rPr lang="ru-RU" sz="2400" b="1" dirty="0"/>
              <a:t>20 </a:t>
            </a:r>
            <a:r>
              <a:rPr lang="ru-RU" sz="2400" b="1" dirty="0" smtClean="0"/>
              <a:t>років літературної діяльності </a:t>
            </a:r>
            <a:r>
              <a:rPr lang="ru-RU" sz="2400" b="1" dirty="0"/>
              <a:t>Джек Лондон </a:t>
            </a:r>
            <a:r>
              <a:rPr lang="ru-RU" sz="2400" b="1" dirty="0" smtClean="0"/>
              <a:t>створив більше </a:t>
            </a:r>
            <a:r>
              <a:rPr lang="ru-RU" sz="2400" b="1" dirty="0"/>
              <a:t>200 </a:t>
            </a:r>
            <a:r>
              <a:rPr lang="ru-RU" sz="2400" b="1" dirty="0" smtClean="0"/>
              <a:t>оповідань, </a:t>
            </a:r>
            <a:r>
              <a:rPr lang="ru-RU" sz="2400" b="1" dirty="0"/>
              <a:t>20 </a:t>
            </a:r>
            <a:r>
              <a:rPr lang="ru-RU" sz="2400" b="1" dirty="0" smtClean="0"/>
              <a:t>романів і </a:t>
            </a:r>
            <a:r>
              <a:rPr lang="ru-RU" sz="2400" b="1" dirty="0"/>
              <a:t>3 </a:t>
            </a:r>
            <a:r>
              <a:rPr lang="ru-RU" sz="2400" b="1" dirty="0" smtClean="0"/>
              <a:t>п’єс.</a:t>
            </a:r>
            <a:endParaRPr lang="ru-RU" sz="2400" b="1" dirty="0"/>
          </a:p>
        </p:txBody>
      </p:sp>
      <p:pic>
        <p:nvPicPr>
          <p:cNvPr id="15364" name="Picture 5" descr="F:\джек Лондон\памятн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0314" y="1285875"/>
            <a:ext cx="3457575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99112" y="2132856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Багато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творів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Джека Лондона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лягли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в основу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фільмів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 На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сьогодні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відомо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понад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50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фільмів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за його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творами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зокрема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</a:t>
            </a:r>
          </a:p>
          <a:p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«Час-не-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чекає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» (1975, 2 с,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телефільм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за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однойменним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романом («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Burning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Daylight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»),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реж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 В. Четвериков)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«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Морський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вовк» (1990, 4 с, </a:t>
            </a: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телефільм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за романом)</a:t>
            </a:r>
            <a:endParaRPr lang="uk-UA" sz="2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1" y="833259"/>
            <a:ext cx="36195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0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09600" y="116632"/>
            <a:ext cx="10972800" cy="108012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Джек Лондон </a:t>
            </a:r>
            <a:br>
              <a:rPr lang="ru-RU" sz="4000" dirty="0"/>
            </a:br>
            <a:r>
              <a:rPr lang="ru-RU" sz="4000" dirty="0"/>
              <a:t>(</a:t>
            </a:r>
            <a:r>
              <a:rPr lang="ru-RU" sz="4000" dirty="0" smtClean="0"/>
              <a:t>12.01.1876 </a:t>
            </a:r>
            <a:r>
              <a:rPr lang="ru-RU" sz="4000" dirty="0"/>
              <a:t>– </a:t>
            </a:r>
            <a:r>
              <a:rPr lang="ru-RU" sz="4000" dirty="0" smtClean="0"/>
              <a:t>22.11.1916</a:t>
            </a:r>
            <a:r>
              <a:rPr lang="ru-RU" sz="4000" dirty="0"/>
              <a:t>)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5357814"/>
            <a:ext cx="10972800" cy="1214437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000" b="1" dirty="0"/>
              <a:t>     </a:t>
            </a:r>
            <a:r>
              <a:rPr lang="ru-RU" sz="2400" b="1" dirty="0"/>
              <a:t>Джек Лондон </a:t>
            </a:r>
            <a:r>
              <a:rPr lang="ru-RU" sz="2400" b="1" dirty="0" smtClean="0"/>
              <a:t>(від нар. Джон </a:t>
            </a:r>
            <a:r>
              <a:rPr lang="ru-RU" sz="2400" b="1" dirty="0"/>
              <a:t>Ґри́фіт Че́йні) </a:t>
            </a:r>
            <a:r>
              <a:rPr lang="ru-RU" sz="2400" b="1" dirty="0" smtClean="0"/>
              <a:t>народився  </a:t>
            </a:r>
            <a:r>
              <a:rPr lang="ru-RU" sz="2400" b="1" dirty="0"/>
              <a:t>12 </a:t>
            </a:r>
            <a:r>
              <a:rPr lang="ru-RU" sz="2400" b="1" dirty="0" smtClean="0"/>
              <a:t>січня  1876 р.  </a:t>
            </a:r>
            <a:r>
              <a:rPr lang="ru-RU" sz="2400" b="1" dirty="0"/>
              <a:t>в </a:t>
            </a:r>
            <a:r>
              <a:rPr lang="ru-RU" sz="2400" b="1" dirty="0" smtClean="0"/>
              <a:t>Сан-Франциско. Отримав прізвище Лондон після другого шлюбу </a:t>
            </a:r>
            <a:r>
              <a:rPr lang="uk-UA" sz="2400" b="1" dirty="0" smtClean="0"/>
              <a:t>матері</a:t>
            </a:r>
            <a:r>
              <a:rPr lang="ru-RU" sz="2400" b="1" dirty="0" smtClean="0"/>
              <a:t> з </a:t>
            </a:r>
            <a:r>
              <a:rPr lang="ru-RU" sz="2400" b="1" dirty="0"/>
              <a:t>фермером </a:t>
            </a:r>
            <a:r>
              <a:rPr lang="ru-RU" sz="2400" b="1" dirty="0" smtClean="0"/>
              <a:t>Джоном Лондоном.</a:t>
            </a:r>
            <a:endParaRPr lang="ru-RU" sz="2400" b="1" dirty="0"/>
          </a:p>
        </p:txBody>
      </p:sp>
      <p:pic>
        <p:nvPicPr>
          <p:cNvPr id="2" name="Picture 8" descr="р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459232"/>
            <a:ext cx="3463925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autor_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38" y="1562420"/>
            <a:ext cx="378618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Дитинство</a:t>
            </a:r>
            <a:endParaRPr lang="ru-RU" dirty="0"/>
          </a:p>
        </p:txBody>
      </p:sp>
      <p:pic>
        <p:nvPicPr>
          <p:cNvPr id="4099" name="Picture 5" descr="F:\джек Лондон\ газеты 19 ве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0" y="1500188"/>
            <a:ext cx="4038600" cy="316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6" descr="F:\джек Лондон\любовь к книга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1514" y="1500188"/>
            <a:ext cx="2867025" cy="421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Прямоугольник 6"/>
          <p:cNvSpPr>
            <a:spLocks noChangeArrowheads="1"/>
          </p:cNvSpPr>
          <p:nvPr/>
        </p:nvSpPr>
        <p:spPr bwMode="auto">
          <a:xfrm>
            <a:off x="1952625" y="485775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sz="2400" b="1" dirty="0" smtClean="0"/>
              <a:t>Вранці і пізнім вечором Джек відправлявся продавати газети</a:t>
            </a:r>
            <a:endParaRPr lang="ru-RU" sz="2400" b="1" dirty="0"/>
          </a:p>
        </p:txBody>
      </p:sp>
      <p:sp>
        <p:nvSpPr>
          <p:cNvPr id="4102" name="Прямоугольник 7"/>
          <p:cNvSpPr>
            <a:spLocks noChangeArrowheads="1"/>
          </p:cNvSpPr>
          <p:nvPr/>
        </p:nvSpPr>
        <p:spPr bwMode="auto">
          <a:xfrm>
            <a:off x="6180871" y="5718517"/>
            <a:ext cx="45483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sz="2400" b="1" dirty="0" smtClean="0"/>
              <a:t>З дитячих літ у нього була пристрасть і любов до читання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929688" cy="9398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Работа на консервній фабриці</a:t>
            </a:r>
            <a:endParaRPr lang="ru-RU" dirty="0"/>
          </a:p>
        </p:txBody>
      </p:sp>
      <p:pic>
        <p:nvPicPr>
          <p:cNvPr id="5123" name="Picture 5" descr="F:\джек Лондон\ завод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2688" y="1357313"/>
            <a:ext cx="26289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6" descr="F:\джек Лондон\бан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6064" y="1285876"/>
            <a:ext cx="2814637" cy="4214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2024064" y="5929313"/>
            <a:ext cx="8429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sz="2400" b="1" dirty="0" smtClean="0"/>
              <a:t>Після закінчення початкової школи (у віці чотирнадцяти років) влаштувався на консервну фабрику робітником.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Перша перемога</a:t>
            </a:r>
            <a:endParaRPr lang="ru-RU" dirty="0"/>
          </a:p>
        </p:txBody>
      </p:sp>
      <p:pic>
        <p:nvPicPr>
          <p:cNvPr id="6147" name="Picture 5" descr="F:\джек Лондон\очер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552" y="1431446"/>
            <a:ext cx="4556125" cy="3357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6" descr="F:\джек Лондон\Лондон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6707" y="1431446"/>
            <a:ext cx="3054350" cy="421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407368" y="5013176"/>
            <a:ext cx="71287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sz="2400" b="1" dirty="0" smtClean="0"/>
              <a:t>Нарис «Тайфун біля берегів Японії» 1893р., за який він отримав першу премію однієї з газет Сан-Франциско, став початком його літературної кар'єри.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Твори Джека Лондона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1" y="5172076"/>
            <a:ext cx="9612559" cy="1685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b="1" dirty="0"/>
              <a:t>    </a:t>
            </a:r>
            <a:r>
              <a:rPr lang="ru-RU" sz="2400" b="1" dirty="0" smtClean="0"/>
              <a:t>Повернувшись </a:t>
            </a:r>
            <a:r>
              <a:rPr lang="ru-RU" sz="2400" b="1" dirty="0"/>
              <a:t>в Сан-Франциско, </a:t>
            </a:r>
            <a:r>
              <a:rPr lang="ru-RU" sz="2400" b="1" dirty="0" smtClean="0"/>
              <a:t>він повністю віддається письменницькій праці. </a:t>
            </a:r>
            <a:r>
              <a:rPr lang="ru-RU" sz="2400" b="1" dirty="0"/>
              <a:t>1899 </a:t>
            </a:r>
            <a:r>
              <a:rPr lang="ru-RU" sz="2400" b="1" dirty="0" smtClean="0"/>
              <a:t>рік стає переломним </a:t>
            </a:r>
            <a:r>
              <a:rPr lang="ru-RU" sz="2400" b="1" dirty="0"/>
              <a:t>в </a:t>
            </a:r>
            <a:r>
              <a:rPr lang="ru-RU" sz="2400" b="1" dirty="0" smtClean="0"/>
              <a:t>долі </a:t>
            </a:r>
            <a:r>
              <a:rPr lang="ru-RU" sz="2400" b="1" dirty="0"/>
              <a:t>Лондона: один за </a:t>
            </a:r>
            <a:r>
              <a:rPr lang="ru-RU" sz="2400" b="1" dirty="0" smtClean="0"/>
              <a:t>іншим виходять його «Північні оповідання» серед них були і </a:t>
            </a:r>
            <a:r>
              <a:rPr lang="ru-RU" sz="2400" b="1" dirty="0"/>
              <a:t>«Любовь </a:t>
            </a:r>
            <a:r>
              <a:rPr lang="ru-RU" sz="2400" b="1" dirty="0" smtClean="0"/>
              <a:t>до </a:t>
            </a:r>
            <a:r>
              <a:rPr lang="uk-UA" sz="2400" b="1" dirty="0" smtClean="0"/>
              <a:t>життя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pic>
        <p:nvPicPr>
          <p:cNvPr id="8196" name="Picture 7" descr="Белый клык  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76" y="1500188"/>
            <a:ext cx="2333625" cy="3536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8" descr="Любовь к жиз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428750"/>
            <a:ext cx="2286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C:\Documents and Settings\IRINA\Рабочий стол\сердца трёх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1428751"/>
            <a:ext cx="2500312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2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Кореспондент в Японії</a:t>
            </a:r>
            <a:endParaRPr lang="ru-RU" dirty="0"/>
          </a:p>
        </p:txBody>
      </p:sp>
      <p:pic>
        <p:nvPicPr>
          <p:cNvPr id="9219" name="Picture 5" descr="F:\джек Лондон\Лондо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251" y="1000126"/>
            <a:ext cx="3255963" cy="4932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6" descr="C:\Documents and Settings\IRINA\Рабочий стол\морской вол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376" y="1071564"/>
            <a:ext cx="3000375" cy="486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Прямоугольник 6"/>
          <p:cNvSpPr>
            <a:spLocks noChangeArrowheads="1"/>
          </p:cNvSpPr>
          <p:nvPr/>
        </p:nvSpPr>
        <p:spPr bwMode="auto">
          <a:xfrm>
            <a:off x="1524000" y="592931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sz="2400" b="1" dirty="0"/>
              <a:t> </a:t>
            </a:r>
            <a:r>
              <a:rPr lang="ru-RU" sz="2400" b="1" dirty="0" smtClean="0"/>
              <a:t>Завершивши твір </a:t>
            </a:r>
            <a:r>
              <a:rPr lang="ru-RU" sz="2400" b="1" dirty="0"/>
              <a:t>«</a:t>
            </a:r>
            <a:r>
              <a:rPr lang="ru-RU" sz="2400" b="1" dirty="0" smtClean="0"/>
              <a:t>Морский вовк</a:t>
            </a:r>
            <a:r>
              <a:rPr lang="ru-RU" sz="2400" b="1" dirty="0"/>
              <a:t>», Джек Лондон в </a:t>
            </a:r>
            <a:r>
              <a:rPr lang="ru-RU" sz="2400" b="1" dirty="0" smtClean="0"/>
              <a:t>1904 році відправляється </a:t>
            </a:r>
            <a:r>
              <a:rPr lang="ru-RU" sz="2400" b="1" dirty="0"/>
              <a:t>в </a:t>
            </a:r>
            <a:r>
              <a:rPr lang="ru-RU" sz="2400" b="1" dirty="0" smtClean="0"/>
              <a:t>якості військового кореспондента </a:t>
            </a:r>
            <a:r>
              <a:rPr lang="ru-RU" sz="2400" b="1" dirty="0"/>
              <a:t>в </a:t>
            </a:r>
            <a:r>
              <a:rPr lang="ru-RU" sz="2400" b="1" dirty="0" smtClean="0"/>
              <a:t>Японію</a:t>
            </a:r>
            <a:r>
              <a:rPr lang="ru-RU" sz="2400" b="1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Озеро  Джека  Лондона</a:t>
            </a:r>
            <a:endParaRPr lang="ru-RU" dirty="0"/>
          </a:p>
        </p:txBody>
      </p:sp>
      <p:pic>
        <p:nvPicPr>
          <p:cNvPr id="16387" name="Picture 2" descr="F:\джек Лондон\озеро Джека Лондона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750" y="1500189"/>
            <a:ext cx="6394450" cy="4429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Навколосвітня</a:t>
            </a:r>
            <a:r>
              <a:rPr lang="ru-RU" dirty="0" smtClean="0"/>
              <a:t> подорож</a:t>
            </a:r>
            <a:endParaRPr lang="ru-RU" dirty="0"/>
          </a:p>
        </p:txBody>
      </p:sp>
      <p:pic>
        <p:nvPicPr>
          <p:cNvPr id="10243" name="Picture 5" descr="F:\джек Лондон\карт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8314" y="1500188"/>
            <a:ext cx="3621087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6" descr="F:\джек Лондон\яхта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0" y="1571625"/>
            <a:ext cx="4889500" cy="278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Прямоугольник 6"/>
          <p:cNvSpPr>
            <a:spLocks noChangeArrowheads="1"/>
          </p:cNvSpPr>
          <p:nvPr/>
        </p:nvSpPr>
        <p:spPr bwMode="auto">
          <a:xfrm>
            <a:off x="5595938" y="4643439"/>
            <a:ext cx="61886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sz="2400" b="1" dirty="0" smtClean="0"/>
              <a:t>В 1907–1909 роках </a:t>
            </a:r>
            <a:r>
              <a:rPr lang="uk-UA" sz="2400" b="1" dirty="0" smtClean="0"/>
              <a:t>здійснив</a:t>
            </a:r>
            <a:r>
              <a:rPr lang="ru-RU" sz="2400" b="1" dirty="0" smtClean="0"/>
              <a:t> плавання на яхті «Снарк», в кінці якого написав роман «Мартін Іден», історія подорожі викладена в автобіографічному нарисі «Подорож на яхті „Снарк“» (1911 р.).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437</TotalTime>
  <Words>369</Words>
  <Application>Microsoft Office PowerPoint</Application>
  <PresentationFormat>Широкоэкранный</PresentationFormat>
  <Paragraphs>30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Garamond</vt:lpstr>
      <vt:lpstr>Wingdings</vt:lpstr>
      <vt:lpstr>Течение</vt:lpstr>
      <vt:lpstr>Презентация PowerPoint</vt:lpstr>
      <vt:lpstr>Джек Лондон  (12.01.1876 – 22.11.1916)</vt:lpstr>
      <vt:lpstr>Дитинство</vt:lpstr>
      <vt:lpstr>Работа на консервній фабриці</vt:lpstr>
      <vt:lpstr>Перша перемога</vt:lpstr>
      <vt:lpstr>Твори Джека Лондона</vt:lpstr>
      <vt:lpstr>Кореспондент в Японії</vt:lpstr>
      <vt:lpstr>Озеро  Джека  Лондона</vt:lpstr>
      <vt:lpstr>Навколосвітня подорож</vt:lpstr>
      <vt:lpstr>Каліфорнія</vt:lpstr>
      <vt:lpstr>Презентация PowerPoint</vt:lpstr>
      <vt:lpstr>Пам’ять за Джеком Лондоном</vt:lpstr>
      <vt:lpstr>Презентация PowerPoint</vt:lpstr>
    </vt:vector>
  </TitlesOfParts>
  <Company>Dnsoft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Джек Лондон</dc:title>
  <dc:creator>Користувач</dc:creator>
  <cp:lastModifiedBy>Микола Семенишин</cp:lastModifiedBy>
  <cp:revision>46</cp:revision>
  <dcterms:created xsi:type="dcterms:W3CDTF">2007-10-20T06:03:39Z</dcterms:created>
  <dcterms:modified xsi:type="dcterms:W3CDTF">2014-05-07T08:57:33Z</dcterms:modified>
</cp:coreProperties>
</file>