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0FCE86-0626-4A48-8E88-41C5E26150FE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2F297E-195C-4B3C-8D23-C8735089ED4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571612"/>
            <a:ext cx="6477000" cy="18288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Адам </a:t>
            </a:r>
            <a:r>
              <a:rPr lang="ru-RU" sz="6000" dirty="0" err="1" smtClean="0"/>
              <a:t>Міцкевич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ckivich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7957251" cy="5299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00552" cy="1219200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Біографія</a:t>
            </a:r>
            <a:endParaRPr lang="ru-RU" sz="5400" dirty="0"/>
          </a:p>
        </p:txBody>
      </p:sp>
      <p:pic>
        <p:nvPicPr>
          <p:cNvPr id="4" name="Содержимое 3" descr="370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1868" y="857232"/>
            <a:ext cx="5214937" cy="401161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785926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Народится на </a:t>
            </a:r>
            <a:r>
              <a:rPr lang="ru-RU" sz="2000" dirty="0" err="1" smtClean="0"/>
              <a:t>хуторі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Заоссє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Новогрудка</a:t>
            </a:r>
            <a:r>
              <a:rPr lang="ru-RU" sz="2000" dirty="0" smtClean="0"/>
              <a:t>, 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Білорусь</a:t>
            </a:r>
            <a:r>
              <a:rPr lang="ru-RU" sz="2000" dirty="0" smtClean="0"/>
              <a:t>, в </a:t>
            </a:r>
            <a:r>
              <a:rPr lang="ru-RU" sz="2000" dirty="0" err="1" smtClean="0"/>
              <a:t>сім'ї</a:t>
            </a:r>
            <a:r>
              <a:rPr lang="ru-RU" sz="2000" dirty="0" smtClean="0"/>
              <a:t> адвоката та </a:t>
            </a:r>
            <a:r>
              <a:rPr lang="ru-RU" sz="2000" dirty="0" err="1" smtClean="0"/>
              <a:t>збіднілого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білоруського</a:t>
            </a:r>
            <a:r>
              <a:rPr lang="ru-RU" sz="2000" dirty="0" smtClean="0"/>
              <a:t> шляхтича </a:t>
            </a:r>
            <a:r>
              <a:rPr lang="ru-RU" sz="2000" dirty="0" err="1" smtClean="0"/>
              <a:t>Миколи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Міцкевича</a:t>
            </a:r>
            <a:r>
              <a:rPr lang="ru-RU" sz="2000" dirty="0" smtClean="0"/>
              <a:t>.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поета</a:t>
            </a:r>
            <a:r>
              <a:rPr lang="ru-RU" sz="2000" dirty="0" smtClean="0"/>
              <a:t> походила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сім'ї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вихрещених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євреїв-франкістів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857760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Рано </a:t>
            </a:r>
            <a:r>
              <a:rPr lang="ru-RU" sz="2000" dirty="0" err="1" smtClean="0"/>
              <a:t>втративши</a:t>
            </a:r>
            <a:r>
              <a:rPr lang="ru-RU" sz="2000" dirty="0" smtClean="0"/>
              <a:t> батька, Адам </a:t>
            </a:r>
            <a:r>
              <a:rPr lang="ru-RU" sz="2000" dirty="0" err="1" smtClean="0"/>
              <a:t>Міцкевич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раннього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привчався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самостійного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. У 1815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зачислений «</a:t>
            </a:r>
            <a:r>
              <a:rPr lang="ru-RU" sz="2000" dirty="0" err="1" smtClean="0"/>
              <a:t>казеннокоштним</a:t>
            </a:r>
            <a:r>
              <a:rPr lang="ru-RU" sz="2000" dirty="0" smtClean="0"/>
              <a:t>» студентом </a:t>
            </a:r>
            <a:r>
              <a:rPr lang="ru-RU" sz="2000" dirty="0" err="1" smtClean="0"/>
              <a:t>Віленського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. У 1822 </a:t>
            </a:r>
            <a:r>
              <a:rPr lang="ru-RU" sz="2000" dirty="0" err="1" smtClean="0"/>
              <a:t>і</a:t>
            </a:r>
            <a:r>
              <a:rPr lang="ru-RU" sz="2000" dirty="0" smtClean="0"/>
              <a:t> 1823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Міцкевич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видає</a:t>
            </a:r>
            <a:r>
              <a:rPr lang="ru-RU" sz="2000" dirty="0" smtClean="0"/>
              <a:t> два невеликих томики «</a:t>
            </a:r>
            <a:r>
              <a:rPr lang="ru-RU" sz="2000" dirty="0" err="1" smtClean="0"/>
              <a:t>Поезій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0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4214396" cy="492922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50004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організацію</a:t>
            </a:r>
            <a:r>
              <a:rPr lang="ru-RU" sz="2400" dirty="0" smtClean="0"/>
              <a:t> та участь у </a:t>
            </a:r>
            <a:r>
              <a:rPr lang="ru-RU" sz="2400" dirty="0" err="1" smtClean="0"/>
              <a:t>підпільних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товариствах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1824 р.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висланий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віддалені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губернії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Польщі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 у </a:t>
            </a:r>
            <a:r>
              <a:rPr lang="ru-RU" sz="2400" dirty="0" err="1" smtClean="0"/>
              <a:t>листопаді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прибув</a:t>
            </a:r>
            <a:r>
              <a:rPr lang="ru-RU" sz="2400" dirty="0" smtClean="0"/>
              <a:t> до Петербурга, </a:t>
            </a:r>
            <a:r>
              <a:rPr lang="ru-RU" sz="2400" dirty="0" err="1" smtClean="0"/>
              <a:t>звідки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потрапив</a:t>
            </a:r>
            <a:r>
              <a:rPr lang="ru-RU" sz="2400" dirty="0" smtClean="0"/>
              <a:t> у Одесу, де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вчителем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Рішельєвському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ліцеї</a:t>
            </a:r>
            <a:r>
              <a:rPr lang="ru-RU" sz="2400" dirty="0" smtClean="0"/>
              <a:t>.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</a:t>
            </a:r>
            <a:r>
              <a:rPr lang="ru-RU" sz="2400" dirty="0" err="1" smtClean="0"/>
              <a:t>дев'ять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цікавлячись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життям</a:t>
            </a:r>
            <a:r>
              <a:rPr lang="ru-RU" sz="2400" dirty="0" smtClean="0"/>
              <a:t>, фольклором та </a:t>
            </a:r>
            <a:r>
              <a:rPr lang="ru-RU" sz="2400" dirty="0" err="1" smtClean="0"/>
              <a:t>історією</a:t>
            </a:r>
            <a:r>
              <a:rPr lang="ru-RU" sz="2400" dirty="0" smtClean="0"/>
              <a:t>. Тут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написано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сонетів</a:t>
            </a:r>
            <a:r>
              <a:rPr lang="ru-RU" sz="2400" dirty="0" smtClean="0"/>
              <a:t>, в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«</a:t>
            </a:r>
            <a:r>
              <a:rPr lang="ru-RU" sz="2400" dirty="0" err="1" smtClean="0"/>
              <a:t>Кримських</a:t>
            </a:r>
            <a:r>
              <a:rPr lang="ru-RU" sz="2400" dirty="0" smtClean="0"/>
              <a:t>», </a:t>
            </a:r>
            <a:r>
              <a:rPr lang="ru-RU" sz="2400" dirty="0" err="1" smtClean="0"/>
              <a:t>балади</a:t>
            </a:r>
            <a:r>
              <a:rPr lang="ru-RU" sz="2400" dirty="0" smtClean="0"/>
              <a:t> «</a:t>
            </a:r>
            <a:r>
              <a:rPr lang="ru-RU" sz="2400" dirty="0" err="1" smtClean="0"/>
              <a:t>Воєвода</a:t>
            </a:r>
            <a:r>
              <a:rPr lang="ru-RU" sz="2400" dirty="0" smtClean="0"/>
              <a:t>» </a:t>
            </a:r>
            <a:r>
              <a:rPr lang="ru-RU" sz="2400" dirty="0" err="1" smtClean="0"/>
              <a:t>і</a:t>
            </a:r>
            <a:r>
              <a:rPr lang="ru-RU" sz="2400" dirty="0" smtClean="0"/>
              <a:t> «Дозор».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lvlviln80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34290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4071934" y="64291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У 1825 р. при </a:t>
            </a:r>
            <a:r>
              <a:rPr lang="ru-RU" sz="2400" dirty="0" err="1" smtClean="0"/>
              <a:t>переїзді</a:t>
            </a:r>
            <a:r>
              <a:rPr lang="ru-RU" sz="2400" dirty="0" smtClean="0"/>
              <a:t> на роботу в Москву у </a:t>
            </a:r>
            <a:r>
              <a:rPr lang="ru-RU" sz="2400" dirty="0" err="1" smtClean="0"/>
              <a:t>Харкові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познайомився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письменником</a:t>
            </a:r>
            <a:r>
              <a:rPr lang="ru-RU" sz="2400" dirty="0" smtClean="0"/>
              <a:t> Петром </a:t>
            </a:r>
            <a:r>
              <a:rPr lang="ru-RU" sz="2400" dirty="0" err="1" smtClean="0"/>
              <a:t>Гулаком-Артемовським</a:t>
            </a:r>
            <a:r>
              <a:rPr lang="ru-RU" sz="2400" dirty="0" smtClean="0"/>
              <a:t>,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вийшла</a:t>
            </a:r>
            <a:r>
              <a:rPr lang="ru-RU" sz="2400" dirty="0" smtClean="0"/>
              <a:t> </a:t>
            </a:r>
            <a:r>
              <a:rPr lang="ru-RU" sz="2400" dirty="0" err="1" smtClean="0"/>
              <a:t>балада</a:t>
            </a:r>
            <a:r>
              <a:rPr lang="ru-RU" sz="2400" dirty="0" smtClean="0"/>
              <a:t> «</a:t>
            </a:r>
            <a:r>
              <a:rPr lang="ru-RU" sz="2400" dirty="0" err="1" smtClean="0"/>
              <a:t>Пані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Твардовська</a:t>
            </a:r>
            <a:r>
              <a:rPr lang="ru-RU" sz="2400" dirty="0" smtClean="0"/>
              <a:t>» </a:t>
            </a:r>
            <a:r>
              <a:rPr lang="ru-RU" sz="2400" dirty="0" err="1" smtClean="0"/>
              <a:t>українською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. У </a:t>
            </a:r>
            <a:r>
              <a:rPr lang="ru-RU" sz="2400" dirty="0" err="1" smtClean="0"/>
              <a:t>Москві</a:t>
            </a:r>
            <a:r>
              <a:rPr lang="ru-RU" sz="2400" dirty="0" smtClean="0"/>
              <a:t> Адам </a:t>
            </a:r>
            <a:r>
              <a:rPr lang="ru-RU" sz="2400" dirty="0" err="1" smtClean="0"/>
              <a:t>Міцкевич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посів</a:t>
            </a:r>
            <a:r>
              <a:rPr lang="ru-RU" sz="2400" dirty="0" smtClean="0"/>
              <a:t> посаду чиновника </a:t>
            </a:r>
            <a:r>
              <a:rPr lang="ru-RU" sz="2400" dirty="0" err="1" smtClean="0"/>
              <a:t>канцелярії</a:t>
            </a:r>
            <a:r>
              <a:rPr lang="ru-RU" sz="2400" dirty="0" smtClean="0"/>
              <a:t> генерал-губернатора. </a:t>
            </a:r>
            <a:r>
              <a:rPr lang="ru-RU" sz="2400" dirty="0" err="1" smtClean="0"/>
              <a:t>Восени</a:t>
            </a:r>
            <a:r>
              <a:rPr lang="ru-RU" sz="2400" dirty="0" smtClean="0"/>
              <a:t> 1826 р. поет </a:t>
            </a:r>
            <a:r>
              <a:rPr lang="ru-RU" sz="2400" dirty="0" err="1" smtClean="0"/>
              <a:t>знайомиться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членами журналу «</a:t>
            </a:r>
            <a:r>
              <a:rPr lang="ru-RU" sz="2400" dirty="0" err="1" smtClean="0"/>
              <a:t>Московскій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телеграфъ</a:t>
            </a:r>
            <a:r>
              <a:rPr lang="ru-RU" sz="2400" dirty="0" smtClean="0"/>
              <a:t>», </a:t>
            </a:r>
            <a:r>
              <a:rPr lang="ru-RU" sz="2400" dirty="0" err="1" smtClean="0"/>
              <a:t>поетами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12758894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1142984"/>
            <a:ext cx="34290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50006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Найяскравішим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знайомство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видатним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Олександром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Пушкіним</a:t>
            </a:r>
            <a:r>
              <a:rPr lang="ru-RU" sz="2000" dirty="0" smtClean="0"/>
              <a:t>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переїзду</a:t>
            </a:r>
            <a:r>
              <a:rPr lang="ru-RU" sz="2000" dirty="0" smtClean="0"/>
              <a:t> </a:t>
            </a:r>
            <a:r>
              <a:rPr lang="ru-RU" sz="2000" dirty="0" err="1" smtClean="0"/>
              <a:t>Міцкевича</a:t>
            </a:r>
            <a:r>
              <a:rPr lang="ru-RU" sz="2000" dirty="0" smtClean="0"/>
              <a:t> у </a:t>
            </a:r>
            <a:r>
              <a:rPr lang="ru-RU" sz="2000" dirty="0" err="1" smtClean="0"/>
              <a:t>квітні</a:t>
            </a:r>
            <a:r>
              <a:rPr lang="ru-RU" sz="2000" dirty="0" smtClean="0"/>
              <a:t> 1828 р. до Петербурга вони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Пушкіним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найкращими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друзями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ходять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літературні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вечори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діляться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враженнями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прочитані</a:t>
            </a:r>
            <a:r>
              <a:rPr lang="ru-RU" sz="2000" dirty="0" smtClean="0"/>
              <a:t> твори. </a:t>
            </a:r>
            <a:r>
              <a:rPr lang="ru-RU" sz="2000" dirty="0" err="1" smtClean="0"/>
              <a:t>Міцкевич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перекладає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Пушкіна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польською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мовою</a:t>
            </a:r>
            <a:r>
              <a:rPr lang="ru-RU" sz="2000" dirty="0" smtClean="0"/>
              <a:t>. У журналах </a:t>
            </a:r>
            <a:r>
              <a:rPr lang="ru-RU" sz="2000" dirty="0" err="1" smtClean="0"/>
              <a:t>і</a:t>
            </a:r>
            <a:r>
              <a:rPr lang="ru-RU" sz="2000" dirty="0" smtClean="0"/>
              <a:t> альманахах в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1826—1830 роках </a:t>
            </a:r>
            <a:r>
              <a:rPr lang="ru-RU" sz="2000" dirty="0" err="1" smtClean="0"/>
              <a:t>друкувалися</a:t>
            </a:r>
            <a:r>
              <a:rPr lang="ru-RU" sz="2000" dirty="0" smtClean="0"/>
              <a:t> твори </a:t>
            </a:r>
            <a:r>
              <a:rPr lang="ru-RU" sz="2000" dirty="0" err="1" smtClean="0"/>
              <a:t>Міцкевича</a:t>
            </a:r>
            <a:r>
              <a:rPr lang="ru-RU" sz="2000" dirty="0" smtClean="0"/>
              <a:t>: </a:t>
            </a:r>
            <a:r>
              <a:rPr lang="ru-RU" sz="2000" dirty="0" err="1" smtClean="0"/>
              <a:t>балади</a:t>
            </a:r>
            <a:r>
              <a:rPr lang="ru-RU" sz="2000" dirty="0" smtClean="0"/>
              <a:t>, «</a:t>
            </a:r>
            <a:r>
              <a:rPr lang="ru-RU" sz="2000" dirty="0" err="1" smtClean="0"/>
              <a:t>Сонети</a:t>
            </a:r>
            <a:r>
              <a:rPr lang="ru-RU" sz="2000" dirty="0" smtClean="0"/>
              <a:t>», «</a:t>
            </a:r>
            <a:r>
              <a:rPr lang="ru-RU" sz="2000" dirty="0" err="1" smtClean="0"/>
              <a:t>Фарис</a:t>
            </a:r>
            <a:r>
              <a:rPr lang="ru-RU" sz="2000" dirty="0" smtClean="0"/>
              <a:t>», «Конрад </a:t>
            </a:r>
            <a:r>
              <a:rPr lang="ru-RU" sz="2000" dirty="0" err="1" smtClean="0"/>
              <a:t>Валлендор</a:t>
            </a:r>
            <a:r>
              <a:rPr lang="ru-RU" sz="2000" dirty="0" smtClean="0"/>
              <a:t>», «</a:t>
            </a:r>
            <a:r>
              <a:rPr lang="ru-RU" sz="2000" dirty="0" err="1" smtClean="0"/>
              <a:t>Дзяди</a:t>
            </a:r>
            <a:r>
              <a:rPr lang="ru-RU" sz="2000" dirty="0" smtClean="0"/>
              <a:t>». </a:t>
            </a:r>
            <a:r>
              <a:rPr lang="ru-RU" sz="2000" dirty="0" err="1" smtClean="0"/>
              <a:t>Епіграфом</a:t>
            </a:r>
            <a:r>
              <a:rPr lang="ru-RU" sz="2000" dirty="0" smtClean="0"/>
              <a:t> до циклу «</a:t>
            </a:r>
            <a:r>
              <a:rPr lang="ru-RU" sz="2000" dirty="0" err="1" smtClean="0"/>
              <a:t>Кримських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сонетів</a:t>
            </a:r>
            <a:r>
              <a:rPr lang="ru-RU" sz="2000" dirty="0" smtClean="0"/>
              <a:t>» стали слова Гете: «</a:t>
            </a:r>
            <a:r>
              <a:rPr lang="ru-RU" sz="2000" dirty="0" err="1" smtClean="0"/>
              <a:t>Хто</a:t>
            </a:r>
            <a:r>
              <a:rPr lang="ru-RU" sz="2000" dirty="0" smtClean="0"/>
              <a:t> </a:t>
            </a:r>
            <a:r>
              <a:rPr lang="ru-RU" sz="2000" dirty="0" err="1" smtClean="0"/>
              <a:t>хоче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зрозуміти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поета</a:t>
            </a:r>
            <a:r>
              <a:rPr lang="ru-RU" sz="2000" dirty="0" smtClean="0"/>
              <a:t>, повинен </a:t>
            </a:r>
            <a:r>
              <a:rPr lang="ru-RU" sz="2000" dirty="0" err="1" smtClean="0"/>
              <a:t>поїхати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країну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504952"/>
          </a:xfrm>
        </p:spPr>
        <p:txBody>
          <a:bodyPr>
            <a:noAutofit/>
          </a:bodyPr>
          <a:lstStyle/>
          <a:p>
            <a:r>
              <a:rPr lang="ru-RU" sz="4800" dirty="0" err="1" smtClean="0"/>
              <a:t>Міцкевич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українська</a:t>
            </a:r>
            <a:r>
              <a:rPr lang="ru-RU" sz="4800" dirty="0" smtClean="0"/>
              <a:t> культура</a:t>
            </a:r>
            <a:endParaRPr lang="ru-RU" sz="4800" dirty="0"/>
          </a:p>
        </p:txBody>
      </p:sp>
      <p:pic>
        <p:nvPicPr>
          <p:cNvPr id="4" name="Содержимое 3" descr="42444645_1239557641_077Oleszkiewicz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3143250" cy="3956050"/>
          </a:xfrm>
        </p:spPr>
      </p:pic>
      <p:sp>
        <p:nvSpPr>
          <p:cNvPr id="7" name="Прямоугольник 6"/>
          <p:cNvSpPr/>
          <p:nvPr/>
        </p:nvSpPr>
        <p:spPr>
          <a:xfrm>
            <a:off x="4071934" y="178592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Творчість</a:t>
            </a:r>
            <a:r>
              <a:rPr lang="ru-RU" dirty="0" smtClean="0"/>
              <a:t> Адама </a:t>
            </a:r>
            <a:r>
              <a:rPr lang="ru-RU" dirty="0" err="1" smtClean="0"/>
              <a:t>Міцкевича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20-30-х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перекладам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переспівам</a:t>
            </a:r>
            <a:r>
              <a:rPr lang="ru-RU" dirty="0" smtClean="0"/>
              <a:t> П. </a:t>
            </a:r>
            <a:r>
              <a:rPr lang="ru-RU" dirty="0" err="1" smtClean="0"/>
              <a:t>Гулака-Артемовського</a:t>
            </a:r>
            <a:r>
              <a:rPr lang="ru-RU" dirty="0" smtClean="0"/>
              <a:t>, Л. </a:t>
            </a:r>
            <a:r>
              <a:rPr lang="ru-RU" dirty="0" err="1" smtClean="0"/>
              <a:t>Боровиковського</a:t>
            </a:r>
            <a:r>
              <a:rPr lang="ru-RU" dirty="0" smtClean="0"/>
              <a:t>, О. </a:t>
            </a:r>
            <a:r>
              <a:rPr lang="ru-RU" dirty="0" err="1" smtClean="0"/>
              <a:t>Шпигоцького</a:t>
            </a:r>
            <a:r>
              <a:rPr lang="ru-RU" dirty="0" smtClean="0"/>
              <a:t>. </a:t>
            </a:r>
            <a:r>
              <a:rPr lang="ru-RU" dirty="0" err="1" smtClean="0"/>
              <a:t>Поезією</a:t>
            </a:r>
            <a:r>
              <a:rPr lang="ru-RU" dirty="0" smtClean="0"/>
              <a:t> Адама </a:t>
            </a:r>
            <a:r>
              <a:rPr lang="ru-RU" dirty="0" err="1" smtClean="0"/>
              <a:t>Міцкевича</a:t>
            </a:r>
            <a:r>
              <a:rPr lang="ru-RU" dirty="0" smtClean="0"/>
              <a:t> </a:t>
            </a:r>
            <a:r>
              <a:rPr lang="ru-RU" dirty="0" err="1" smtClean="0"/>
              <a:t>захоплювався</a:t>
            </a:r>
            <a:r>
              <a:rPr lang="ru-RU" dirty="0" smtClean="0"/>
              <a:t> Тарас Григорович Шевченко.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твори </a:t>
            </a:r>
            <a:r>
              <a:rPr lang="ru-RU" dirty="0" err="1" smtClean="0"/>
              <a:t>переклали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Франко, Леся </a:t>
            </a:r>
            <a:r>
              <a:rPr lang="ru-RU" dirty="0" err="1" smtClean="0"/>
              <a:t>Українка</a:t>
            </a:r>
            <a:r>
              <a:rPr lang="ru-RU" dirty="0" smtClean="0"/>
              <a:t>, Максим </a:t>
            </a:r>
            <a:r>
              <a:rPr lang="ru-RU" dirty="0" err="1" smtClean="0"/>
              <a:t>Рильський</a:t>
            </a:r>
            <a:r>
              <a:rPr lang="ru-RU" dirty="0" smtClean="0"/>
              <a:t>, </a:t>
            </a:r>
            <a:r>
              <a:rPr lang="ru-RU" dirty="0" err="1" smtClean="0"/>
              <a:t>Микола</a:t>
            </a:r>
            <a:r>
              <a:rPr lang="ru-RU" dirty="0" smtClean="0"/>
              <a:t> Бажан, 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Малишко</a:t>
            </a:r>
            <a:r>
              <a:rPr lang="ru-RU" dirty="0" smtClean="0"/>
              <a:t> та </a:t>
            </a:r>
            <a:r>
              <a:rPr lang="ru-RU" dirty="0" err="1" smtClean="0"/>
              <a:t>Іван</a:t>
            </a:r>
            <a:r>
              <a:rPr lang="ru-RU" dirty="0" smtClean="0"/>
              <a:t> Драч. Переклад </a:t>
            </a:r>
            <a:r>
              <a:rPr lang="ru-RU" dirty="0" err="1" smtClean="0"/>
              <a:t>архітвору</a:t>
            </a:r>
            <a:r>
              <a:rPr lang="ru-RU" dirty="0" smtClean="0"/>
              <a:t> </a:t>
            </a:r>
            <a:r>
              <a:rPr lang="ru-RU" dirty="0" err="1" smtClean="0"/>
              <a:t>Міцкевича</a:t>
            </a:r>
            <a:r>
              <a:rPr lang="ru-RU" dirty="0" smtClean="0"/>
              <a:t>,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епічної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 «Пан </a:t>
            </a:r>
            <a:r>
              <a:rPr lang="ru-RU" dirty="0" err="1" smtClean="0"/>
              <a:t>Тадеуш</a:t>
            </a:r>
            <a:r>
              <a:rPr lang="ru-RU" dirty="0" smtClean="0"/>
              <a:t>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здійснював</a:t>
            </a:r>
            <a:r>
              <a:rPr lang="ru-RU" dirty="0" smtClean="0"/>
              <a:t> М. </a:t>
            </a:r>
            <a:r>
              <a:rPr lang="ru-RU" dirty="0" err="1" smtClean="0"/>
              <a:t>Рильський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1920-х до початку 1960-х </a:t>
            </a:r>
            <a:r>
              <a:rPr lang="ru-RU" dirty="0" err="1" smtClean="0"/>
              <a:t>рр</a:t>
            </a:r>
            <a:r>
              <a:rPr lang="ru-RU" dirty="0" smtClean="0"/>
              <a:t>., одноголосно </a:t>
            </a:r>
            <a:r>
              <a:rPr lang="ru-RU" dirty="0" err="1" smtClean="0"/>
              <a:t>визнаний</a:t>
            </a:r>
            <a:r>
              <a:rPr lang="ru-RU" dirty="0" smtClean="0"/>
              <a:t> </a:t>
            </a:r>
            <a:r>
              <a:rPr lang="ru-RU" dirty="0" err="1" smtClean="0"/>
              <a:t>фахівцями</a:t>
            </a:r>
            <a:r>
              <a:rPr lang="ru-RU" dirty="0" smtClean="0"/>
              <a:t> за </a:t>
            </a:r>
            <a:r>
              <a:rPr lang="ru-RU" dirty="0" err="1" smtClean="0"/>
              <a:t>найкращу</a:t>
            </a:r>
            <a:r>
              <a:rPr lang="ru-RU" dirty="0" smtClean="0"/>
              <a:t> </a:t>
            </a:r>
            <a:r>
              <a:rPr lang="ru-RU" dirty="0" err="1" smtClean="0"/>
              <a:t>інтерпретацію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Походження</a:t>
            </a:r>
            <a:endParaRPr lang="ru-RU" sz="5400" dirty="0"/>
          </a:p>
        </p:txBody>
      </p:sp>
      <p:pic>
        <p:nvPicPr>
          <p:cNvPr id="6" name="Содержимое 5" descr="Mickiewicz_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4762489" cy="3571867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1571612"/>
            <a:ext cx="371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Хоча</a:t>
            </a:r>
            <a:r>
              <a:rPr lang="ru-RU" sz="2400" dirty="0" smtClean="0"/>
              <a:t> Адам </a:t>
            </a:r>
            <a:r>
              <a:rPr lang="ru-RU" sz="2400" dirty="0" err="1" smtClean="0"/>
              <a:t>Міцкевич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поетом</a:t>
            </a:r>
            <a:r>
              <a:rPr lang="ru-RU" sz="2400" dirty="0" smtClean="0"/>
              <a:t>,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твори </a:t>
            </a:r>
            <a:r>
              <a:rPr lang="ru-RU" sz="2400" dirty="0" err="1" smtClean="0"/>
              <a:t>написані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,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досі</a:t>
            </a:r>
            <a:r>
              <a:rPr lang="ru-RU" sz="2400" dirty="0" smtClean="0"/>
              <a:t> точно не </a:t>
            </a:r>
            <a:r>
              <a:rPr lang="ru-RU" sz="2400" dirty="0" err="1" smtClean="0"/>
              <a:t>встановлено</a:t>
            </a:r>
            <a:r>
              <a:rPr lang="ru-RU" sz="2400" dirty="0" smtClean="0"/>
              <a:t>.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автори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описують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як «</a:t>
            </a:r>
            <a:r>
              <a:rPr lang="ru-RU" sz="2400" dirty="0" err="1" smtClean="0"/>
              <a:t>польсько-литовського</a:t>
            </a:r>
            <a:r>
              <a:rPr lang="ru-RU" sz="2400" dirty="0" smtClean="0"/>
              <a:t>» </a:t>
            </a:r>
            <a:r>
              <a:rPr lang="ru-RU" sz="2400" dirty="0" err="1" smtClean="0"/>
              <a:t>поета</a:t>
            </a:r>
            <a:r>
              <a:rPr lang="ru-RU" sz="2400" dirty="0" smtClean="0"/>
              <a:t>,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ж через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освіту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дитинство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білорусом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Твори: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120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Поеми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2500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Фарис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«Конрад </a:t>
            </a:r>
            <a:r>
              <a:rPr lang="ru-RU" dirty="0" err="1" smtClean="0"/>
              <a:t>Валленрод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Дзяди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428736"/>
            <a:ext cx="1293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Сонети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000240"/>
            <a:ext cx="2182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Кримські</a:t>
            </a:r>
            <a:r>
              <a:rPr lang="ru-RU" dirty="0" smtClean="0"/>
              <a:t> </a:t>
            </a:r>
            <a:r>
              <a:rPr lang="ru-RU" dirty="0" err="1" smtClean="0"/>
              <a:t>сонети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428736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Балади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000240"/>
            <a:ext cx="1928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«Дозор»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Альпухара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"</a:t>
            </a:r>
            <a:r>
              <a:rPr lang="ru-RU" dirty="0" err="1" smtClean="0"/>
              <a:t>Рибка</a:t>
            </a:r>
            <a:r>
              <a:rPr lang="ru-RU" dirty="0" smtClean="0"/>
              <a:t>"</a:t>
            </a:r>
          </a:p>
          <a:p>
            <a:r>
              <a:rPr lang="ru-RU" dirty="0" smtClean="0"/>
              <a:t>"</a:t>
            </a:r>
            <a:r>
              <a:rPr lang="ru-RU" dirty="0" err="1" smtClean="0"/>
              <a:t>Світязь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429000"/>
            <a:ext cx="5465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Характеристика романтичного героя: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000504"/>
            <a:ext cx="84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Герой: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4000504"/>
            <a:ext cx="278608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Мандрівник</a:t>
            </a:r>
            <a:endParaRPr lang="ru-RU" sz="1400" dirty="0" smtClean="0"/>
          </a:p>
          <a:p>
            <a:r>
              <a:rPr lang="ru-RU" sz="1400" dirty="0" err="1" smtClean="0"/>
              <a:t>Вигнанець</a:t>
            </a:r>
            <a:endParaRPr lang="ru-RU" sz="1400" dirty="0" smtClean="0"/>
          </a:p>
          <a:p>
            <a:r>
              <a:rPr lang="ru-RU" sz="1400" dirty="0" err="1" smtClean="0"/>
              <a:t>Реформатор-революціонер</a:t>
            </a:r>
            <a:endParaRPr lang="ru-RU" sz="1400" dirty="0" smtClean="0"/>
          </a:p>
          <a:p>
            <a:r>
              <a:rPr lang="ru-RU" sz="1400" dirty="0" err="1" smtClean="0"/>
              <a:t>Бунтівник</a:t>
            </a:r>
            <a:endParaRPr lang="ru-RU" sz="1400" dirty="0" smtClean="0"/>
          </a:p>
          <a:p>
            <a:r>
              <a:rPr lang="ru-RU" sz="1400" dirty="0" err="1" smtClean="0"/>
              <a:t>Патріот</a:t>
            </a:r>
            <a:endParaRPr lang="ru-RU" sz="1400" dirty="0" smtClean="0"/>
          </a:p>
          <a:p>
            <a:r>
              <a:rPr lang="ru-RU" sz="1400" dirty="0" err="1" smtClean="0"/>
              <a:t>Борець</a:t>
            </a:r>
            <a:r>
              <a:rPr lang="ru-RU" sz="1400" dirty="0" smtClean="0"/>
              <a:t> за свободу</a:t>
            </a:r>
          </a:p>
          <a:p>
            <a:r>
              <a:rPr lang="ru-RU" sz="1400" dirty="0" smtClean="0"/>
              <a:t>Поет</a:t>
            </a:r>
          </a:p>
          <a:p>
            <a:r>
              <a:rPr lang="ru-RU" sz="1400" dirty="0" err="1" smtClean="0"/>
              <a:t>Мрійник</a:t>
            </a:r>
            <a:endParaRPr lang="ru-RU" sz="1400" dirty="0" smtClean="0"/>
          </a:p>
          <a:p>
            <a:r>
              <a:rPr lang="ru-RU" sz="1400" dirty="0" err="1" smtClean="0"/>
              <a:t>Послідовник</a:t>
            </a:r>
            <a:r>
              <a:rPr lang="ru-RU" sz="1400" dirty="0" smtClean="0"/>
              <a:t> Байрона</a:t>
            </a:r>
          </a:p>
          <a:p>
            <a:r>
              <a:rPr lang="ru-RU" sz="1400" dirty="0" err="1" smtClean="0"/>
              <a:t>Мудрець</a:t>
            </a:r>
            <a:endParaRPr lang="ru-RU" sz="1400" dirty="0" smtClean="0"/>
          </a:p>
          <a:p>
            <a:r>
              <a:rPr lang="ru-RU" sz="1400" dirty="0" err="1" smtClean="0"/>
              <a:t>Філософ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4000504"/>
            <a:ext cx="153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Особистість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4071942"/>
            <a:ext cx="2786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Сильна</a:t>
            </a:r>
          </a:p>
          <a:p>
            <a:r>
              <a:rPr lang="ru-RU" sz="1400" dirty="0" err="1" smtClean="0"/>
              <a:t>Гармонійна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92919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Любить: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5000636"/>
            <a:ext cx="907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Природу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3891388" cy="5347674"/>
          </a:xfrm>
        </p:spPr>
      </p:pic>
      <p:pic>
        <p:nvPicPr>
          <p:cNvPr id="5" name="Рисунок 4" descr="Adam_mickiewicz_5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200525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510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Адам Міцкевич</vt:lpstr>
      <vt:lpstr>Біографія</vt:lpstr>
      <vt:lpstr>Слайд 3</vt:lpstr>
      <vt:lpstr>Слайд 4</vt:lpstr>
      <vt:lpstr>Слайд 5</vt:lpstr>
      <vt:lpstr>Міцкевич і українська культура</vt:lpstr>
      <vt:lpstr>Походження</vt:lpstr>
      <vt:lpstr>Твори: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Адам Міцкевич</dc:title>
  <dc:creator>карина</dc:creator>
  <cp:lastModifiedBy>карина</cp:lastModifiedBy>
  <cp:revision>6</cp:revision>
  <dcterms:created xsi:type="dcterms:W3CDTF">2012-02-13T14:29:02Z</dcterms:created>
  <dcterms:modified xsi:type="dcterms:W3CDTF">2012-02-13T15:25:20Z</dcterms:modified>
</cp:coreProperties>
</file>