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1" autoAdjust="0"/>
    <p:restoredTop sz="94660"/>
  </p:normalViewPr>
  <p:slideViewPr>
    <p:cSldViewPr>
      <p:cViewPr varScale="1">
        <p:scale>
          <a:sx n="39" d="100"/>
          <a:sy n="39" d="100"/>
        </p:scale>
        <p:origin x="-13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CA95EEB-7056-458C-A501-8FA7CC3E601A}"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5"/>
            <a:ext cx="876300" cy="292100"/>
          </a:xfrm>
        </p:spPr>
        <p:txBody>
          <a:bodyPr/>
          <a:lstStyle/>
          <a:p>
            <a:fld id="{9EA96CBB-07D3-47CE-A29C-6C4A3A968B50}" type="slidenum">
              <a:rPr lang="ru-RU" smtClean="0"/>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CA95EEB-7056-458C-A501-8FA7CC3E601A}"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A96CBB-07D3-47CE-A29C-6C4A3A968B5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CA95EEB-7056-458C-A501-8FA7CC3E601A}"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A96CBB-07D3-47CE-A29C-6C4A3A968B5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CA95EEB-7056-458C-A501-8FA7CC3E601A}"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A96CBB-07D3-47CE-A29C-6C4A3A968B50}" type="slidenum">
              <a:rPr lang="ru-RU" smtClean="0"/>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CA95EEB-7056-458C-A501-8FA7CC3E601A}" type="datetimeFigureOut">
              <a:rPr lang="ru-RU" smtClean="0"/>
              <a:t>04.02.2015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A96CBB-07D3-47CE-A29C-6C4A3A968B50}" type="slidenum">
              <a:rPr lang="ru-RU" smtClean="0"/>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A95EEB-7056-458C-A501-8FA7CC3E601A}"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A96CBB-07D3-47CE-A29C-6C4A3A968B50}" type="slidenum">
              <a:rPr lang="ru-RU" smtClean="0"/>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CA95EEB-7056-458C-A501-8FA7CC3E601A}" type="datetimeFigureOut">
              <a:rPr lang="ru-RU" smtClean="0"/>
              <a:t>04.02.2015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EA96CBB-07D3-47CE-A29C-6C4A3A968B50}" type="slidenum">
              <a:rPr lang="ru-RU" smtClean="0"/>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CA95EEB-7056-458C-A501-8FA7CC3E601A}" type="datetimeFigureOut">
              <a:rPr lang="ru-RU" smtClean="0"/>
              <a:t>04.02.2015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EA96CBB-07D3-47CE-A29C-6C4A3A968B50}" type="slidenum">
              <a:rPr lang="ru-RU" smtClean="0"/>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95EEB-7056-458C-A501-8FA7CC3E601A}" type="datetimeFigureOut">
              <a:rPr lang="ru-RU" smtClean="0"/>
              <a:t>04.02.2015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EA96CBB-07D3-47CE-A29C-6C4A3A968B5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CA95EEB-7056-458C-A501-8FA7CC3E601A}"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A96CBB-07D3-47CE-A29C-6C4A3A968B50}" type="slidenum">
              <a:rPr lang="ru-RU" smtClean="0"/>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CA95EEB-7056-458C-A501-8FA7CC3E601A}" type="datetimeFigureOut">
              <a:rPr lang="ru-RU" smtClean="0"/>
              <a:t>04.02.2015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A96CBB-07D3-47CE-A29C-6C4A3A968B50}" type="slidenum">
              <a:rPr lang="ru-RU" smtClean="0"/>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CA95EEB-7056-458C-A501-8FA7CC3E601A}" type="datetimeFigureOut">
              <a:rPr lang="ru-RU" smtClean="0"/>
              <a:t>04.02.2015</a:t>
            </a:fld>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EA96CBB-07D3-47CE-A29C-6C4A3A968B5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381000" y="0"/>
            <a:ext cx="8458200" cy="4800600"/>
          </a:xfrm>
        </p:spPr>
        <p:txBody>
          <a:bodyPr>
            <a:noAutofit/>
          </a:bodyPr>
          <a:lstStyle/>
          <a:p>
            <a:r>
              <a:rPr lang="en-US" sz="9600" b="1" dirty="0" smtClean="0">
                <a:latin typeface="Algerian" pitchFamily="82" charset="0"/>
              </a:rPr>
              <a:t>     </a:t>
            </a:r>
          </a:p>
          <a:p>
            <a:r>
              <a:rPr lang="en-US" sz="9600" b="1" dirty="0">
                <a:latin typeface="Algerian" pitchFamily="82" charset="0"/>
              </a:rPr>
              <a:t> </a:t>
            </a:r>
            <a:r>
              <a:rPr lang="en-US" sz="9600" b="1" dirty="0" smtClean="0">
                <a:latin typeface="Algerian" pitchFamily="82" charset="0"/>
              </a:rPr>
              <a:t>          Baker</a:t>
            </a:r>
          </a:p>
          <a:p>
            <a:r>
              <a:rPr lang="en-US" sz="9600" b="1" dirty="0">
                <a:latin typeface="Algerian" pitchFamily="82" charset="0"/>
              </a:rPr>
              <a:t> </a:t>
            </a:r>
            <a:endParaRPr lang="ru-RU" sz="9600" b="1" dirty="0"/>
          </a:p>
        </p:txBody>
      </p:sp>
      <p:sp>
        <p:nvSpPr>
          <p:cNvPr id="6" name="Заголовок 5"/>
          <p:cNvSpPr>
            <a:spLocks noGrp="1"/>
          </p:cNvSpPr>
          <p:nvPr>
            <p:ph type="title"/>
          </p:nvPr>
        </p:nvSpPr>
        <p:spPr/>
        <p:txBody>
          <a:bodyPr/>
          <a:lstStyle/>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27" y="1052736"/>
            <a:ext cx="2889964"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7440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620688"/>
            <a:ext cx="8256215" cy="2664296"/>
          </a:xfrm>
        </p:spPr>
        <p:txBody>
          <a:bodyPr>
            <a:normAutofit fontScale="90000"/>
          </a:bodyPr>
          <a:lstStyle/>
          <a:p>
            <a:r>
              <a:rPr lang="en-US" dirty="0" smtClean="0"/>
              <a:t> </a:t>
            </a:r>
            <a:r>
              <a:rPr lang="en-US" sz="2700" b="1" dirty="0" smtClean="0">
                <a:solidFill>
                  <a:schemeClr val="tx2">
                    <a:lumMod val="75000"/>
                  </a:schemeClr>
                </a:solidFill>
              </a:rPr>
              <a:t>Bakers make </a:t>
            </a:r>
            <a:r>
              <a:rPr lang="en-US" sz="2700" b="1" dirty="0">
                <a:solidFill>
                  <a:schemeClr val="tx2">
                    <a:lumMod val="75000"/>
                  </a:schemeClr>
                </a:solidFill>
              </a:rPr>
              <a:t>bread of the miscellaneous sort, long loafs, muffins, kinds of roll with </a:t>
            </a:r>
            <a:r>
              <a:rPr lang="en-US" sz="2700" b="1" dirty="0" smtClean="0">
                <a:solidFill>
                  <a:schemeClr val="tx2">
                    <a:lumMod val="75000"/>
                  </a:schemeClr>
                </a:solidFill>
              </a:rPr>
              <a:t> </a:t>
            </a:r>
            <a:r>
              <a:rPr lang="en-US" sz="2700" b="1" dirty="0">
                <a:solidFill>
                  <a:schemeClr val="tx2">
                    <a:lumMod val="75000"/>
                  </a:schemeClr>
                </a:solidFill>
              </a:rPr>
              <a:t>distinctive shape</a:t>
            </a:r>
            <a:r>
              <a:rPr lang="en-US" sz="2700" b="1" dirty="0" smtClean="0">
                <a:solidFill>
                  <a:schemeClr val="tx2">
                    <a:lumMod val="75000"/>
                  </a:schemeClr>
                </a:solidFill>
              </a:rPr>
              <a:t>, </a:t>
            </a:r>
            <a:r>
              <a:rPr lang="en-US" sz="2700" b="1" dirty="0">
                <a:solidFill>
                  <a:schemeClr val="tx2">
                    <a:lumMod val="75000"/>
                  </a:schemeClr>
                </a:solidFill>
              </a:rPr>
              <a:t>etc.</a:t>
            </a:r>
            <a:br>
              <a:rPr lang="en-US" sz="2700" b="1" dirty="0">
                <a:solidFill>
                  <a:schemeClr val="tx2">
                    <a:lumMod val="75000"/>
                  </a:schemeClr>
                </a:solidFill>
              </a:rPr>
            </a:br>
            <a:r>
              <a:rPr lang="en-US" sz="2700" b="1" dirty="0">
                <a:solidFill>
                  <a:schemeClr val="tx2">
                    <a:lumMod val="75000"/>
                  </a:schemeClr>
                </a:solidFill>
              </a:rPr>
              <a:t>He forms the recipes or uses the confirmed recipe, chooses the source material (flour, additives and pr.), will add the future muffin a form (by itself or distributing on the forms), but then </a:t>
            </a:r>
            <a:r>
              <a:rPr lang="en-US" sz="2700" b="1" dirty="0" smtClean="0">
                <a:solidFill>
                  <a:schemeClr val="tx2">
                    <a:lumMod val="75000"/>
                  </a:schemeClr>
                </a:solidFill>
              </a:rPr>
              <a:t>baked </a:t>
            </a:r>
            <a:r>
              <a:rPr lang="en-US" sz="2700" b="1" dirty="0">
                <a:solidFill>
                  <a:schemeClr val="tx2">
                    <a:lumMod val="75000"/>
                  </a:schemeClr>
                </a:solidFill>
              </a:rPr>
              <a:t>them in stove.</a:t>
            </a:r>
            <a:br>
              <a:rPr lang="en-US" sz="2700" b="1" dirty="0">
                <a:solidFill>
                  <a:schemeClr val="tx2">
                    <a:lumMod val="75000"/>
                  </a:schemeClr>
                </a:solidFill>
              </a:rPr>
            </a:br>
            <a:r>
              <a:rPr lang="en-US" dirty="0"/>
              <a:t/>
            </a:r>
            <a:br>
              <a:rPr lang="en-US" dirty="0"/>
            </a:br>
            <a:endParaRPr lang="ru-RU" dirty="0"/>
          </a:p>
        </p:txBody>
      </p:sp>
      <p:pic>
        <p:nvPicPr>
          <p:cNvPr id="6" name="Объект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1680" y="2356030"/>
            <a:ext cx="6010361" cy="4501970"/>
          </a:xfrm>
        </p:spPr>
      </p:pic>
    </p:spTree>
    <p:extLst>
      <p:ext uri="{BB962C8B-B14F-4D97-AF65-F5344CB8AC3E}">
        <p14:creationId xmlns:p14="http://schemas.microsoft.com/office/powerpoint/2010/main" val="32242648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47464"/>
            <a:ext cx="8591550" cy="3194993"/>
          </a:xfrm>
        </p:spPr>
        <p:txBody>
          <a:bodyPr>
            <a:normAutofit/>
          </a:bodyPr>
          <a:lstStyle/>
          <a:p>
            <a:r>
              <a:rPr lang="en-US" sz="2800" b="1" dirty="0">
                <a:latin typeface="Harrington" pitchFamily="82" charset="0"/>
              </a:rPr>
              <a:t>Bakers checks the endurance of the test, spreading on the forms before boarding in stove, defines readiness of bread in the </a:t>
            </a:r>
            <a:r>
              <a:rPr lang="en-US" sz="2800" b="1" dirty="0" smtClean="0">
                <a:latin typeface="Harrington" pitchFamily="82" charset="0"/>
              </a:rPr>
              <a:t>oven. </a:t>
            </a:r>
            <a:r>
              <a:rPr lang="en-US" sz="2800" b="1" dirty="0">
                <a:latin typeface="Harrington" pitchFamily="82" charset="0"/>
              </a:rPr>
              <a:t>The Experienced Bakers a great deal can define with their eyes.</a:t>
            </a:r>
            <a:br>
              <a:rPr lang="en-US" sz="2800" b="1" dirty="0">
                <a:latin typeface="Harrington" pitchFamily="82" charset="0"/>
              </a:rPr>
            </a:br>
            <a:endParaRPr lang="ru-RU" sz="2800" b="1"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47664" y="1988840"/>
            <a:ext cx="5862950" cy="465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78293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0"/>
            <a:ext cx="8591550" cy="1328192"/>
          </a:xfrm>
        </p:spPr>
        <p:txBody>
          <a:bodyPr>
            <a:normAutofit fontScale="90000"/>
          </a:bodyPr>
          <a:lstStyle/>
          <a:p>
            <a:r>
              <a:rPr lang="en-US" dirty="0">
                <a:latin typeface="Harlow Solid Italic" pitchFamily="82" charset="0"/>
              </a:rPr>
              <a:t>Baker can organize own business on baking of </a:t>
            </a:r>
            <a:r>
              <a:rPr lang="en-US" dirty="0" smtClean="0">
                <a:latin typeface="Harlow Solid Italic" pitchFamily="82" charset="0"/>
              </a:rPr>
              <a:t>bread.</a:t>
            </a:r>
            <a:r>
              <a:rPr lang="en-US" dirty="0"/>
              <a:t/>
            </a:r>
            <a:br>
              <a:rPr lang="en-US" dirty="0"/>
            </a:b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5953" y="1340768"/>
            <a:ext cx="3462680"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212976"/>
            <a:ext cx="4454576" cy="2964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80537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591550" cy="2552328"/>
          </a:xfrm>
        </p:spPr>
        <p:txBody>
          <a:bodyPr>
            <a:normAutofit fontScale="90000"/>
          </a:bodyPr>
          <a:lstStyle/>
          <a:p>
            <a:r>
              <a:rPr lang="en-US" sz="2700" dirty="0">
                <a:latin typeface="Jokerman" pitchFamily="82" charset="0"/>
              </a:rPr>
              <a:t>The Baker in modern production can be identified differently, depending on assigned qualifications and level of the formation.</a:t>
            </a:r>
            <a:br>
              <a:rPr lang="en-US" sz="2700" dirty="0">
                <a:latin typeface="Jokerman" pitchFamily="82" charset="0"/>
              </a:rPr>
            </a:br>
            <a:r>
              <a:rPr lang="en-US" sz="2700" dirty="0" smtClean="0">
                <a:latin typeface="Jokerman" pitchFamily="82" charset="0"/>
              </a:rPr>
              <a:t>  Possible </a:t>
            </a:r>
            <a:r>
              <a:rPr lang="en-US" sz="2700" dirty="0">
                <a:latin typeface="Jokerman" pitchFamily="82" charset="0"/>
              </a:rPr>
              <a:t>find miscellaneous a formation for instance : Average vocational training or Initial vocational </a:t>
            </a:r>
            <a:r>
              <a:rPr lang="en-US" sz="2700" dirty="0" smtClean="0">
                <a:latin typeface="Jokerman" pitchFamily="82" charset="0"/>
              </a:rPr>
              <a:t>training.</a:t>
            </a:r>
            <a:r>
              <a:rPr lang="en-US" sz="2400" dirty="0"/>
              <a:t/>
            </a:r>
            <a:br>
              <a:rPr lang="en-US" sz="2400" dirty="0"/>
            </a:br>
            <a:r>
              <a:rPr lang="ru-RU" sz="2400" dirty="0"/>
              <a:t/>
            </a:r>
            <a:br>
              <a:rPr lang="ru-RU" sz="2400" dirty="0"/>
            </a:br>
            <a:endParaRPr lang="ru-RU" sz="2400" dirty="0"/>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2492896"/>
            <a:ext cx="4041031" cy="4041031"/>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708920"/>
            <a:ext cx="4518451" cy="3765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00787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Наші</a:t>
            </a:r>
            <a:r>
              <a:rPr lang="ru-RU" dirty="0" smtClean="0"/>
              <a:t> </a:t>
            </a:r>
            <a:r>
              <a:rPr lang="ru-RU" dirty="0" err="1" smtClean="0"/>
              <a:t>Витвори</a:t>
            </a:r>
            <a:endParaRPr lang="ru-RU"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31640" y="1196752"/>
            <a:ext cx="6582833" cy="4937125"/>
          </a:xfrm>
          <a:prstGeom prst="rect">
            <a:avLst/>
          </a:prstGeom>
          <a:ln>
            <a:noFill/>
          </a:ln>
          <a:effectLst>
            <a:softEdge rad="112500"/>
          </a:effectLst>
        </p:spPr>
      </p:pic>
    </p:spTree>
    <p:extLst>
      <p:ext uri="{BB962C8B-B14F-4D97-AF65-F5344CB8AC3E}">
        <p14:creationId xmlns:p14="http://schemas.microsoft.com/office/powerpoint/2010/main" val="1184058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45</TotalTime>
  <Words>97</Words>
  <Application>Microsoft Office PowerPoint</Application>
  <PresentationFormat>Экран (4:3)</PresentationFormat>
  <Paragraphs>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Soho</vt:lpstr>
      <vt:lpstr>Презентация PowerPoint</vt:lpstr>
      <vt:lpstr> Bakers make bread of the miscellaneous sort, long loafs, muffins, kinds of roll with  distinctive shape, etc. He forms the recipes or uses the confirmed recipe, chooses the source material (flour, additives and pr.), will add the future muffin a form (by itself or distributing on the forms), but then baked them in stove.  </vt:lpstr>
      <vt:lpstr>Bakers checks the endurance of the test, spreading on the forms before boarding in stove, defines readiness of bread in the oven. The Experienced Bakers a great deal can define with their eyes. </vt:lpstr>
      <vt:lpstr>Baker can organize own business on baking of bread. </vt:lpstr>
      <vt:lpstr>The Baker in modern production can be identified differently, depending on assigned qualifications and level of the formation.   Possible find miscellaneous a formation for instance : Average vocational training or Initial vocational training.  </vt:lpstr>
      <vt:lpstr>                     Наші Витвори</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6</cp:revision>
  <dcterms:created xsi:type="dcterms:W3CDTF">2013-02-26T02:52:40Z</dcterms:created>
  <dcterms:modified xsi:type="dcterms:W3CDTF">2015-02-04T19:46:14Z</dcterms:modified>
</cp:coreProperties>
</file>