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61" autoAdjust="0"/>
  </p:normalViewPr>
  <p:slideViewPr>
    <p:cSldViewPr>
      <p:cViewPr varScale="1">
        <p:scale>
          <a:sx n="101" d="100"/>
          <a:sy n="101" d="100"/>
        </p:scale>
        <p:origin x="-25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jp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jpg"/><Relationship Id="rId9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6000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Казки О.С. Пушкіна</a:t>
            </a:r>
            <a:endParaRPr lang="ru-RU" sz="6000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221088"/>
            <a:ext cx="4248472" cy="1752600"/>
          </a:xfrm>
        </p:spPr>
        <p:txBody>
          <a:bodyPr>
            <a:normAutofit/>
          </a:bodyPr>
          <a:lstStyle/>
          <a:p>
            <a:pPr algn="r"/>
            <a:r>
              <a:rPr lang="uk-UA" sz="2000" i="1" dirty="0" smtClean="0"/>
              <a:t>Виконала: учениця 5-Г класу</a:t>
            </a:r>
          </a:p>
          <a:p>
            <a:pPr algn="r"/>
            <a:r>
              <a:rPr lang="uk-UA" sz="2000" i="1" dirty="0" err="1" smtClean="0"/>
              <a:t>Кирлейза</a:t>
            </a:r>
            <a:r>
              <a:rPr lang="uk-UA" sz="2000" i="1" dirty="0" smtClean="0"/>
              <a:t> Олександра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0064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486" y="1700808"/>
            <a:ext cx="1820203" cy="257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Горизонтальный свиток 8"/>
          <p:cNvSpPr/>
          <p:nvPr/>
        </p:nvSpPr>
        <p:spPr>
          <a:xfrm>
            <a:off x="2051720" y="4509120"/>
            <a:ext cx="5040560" cy="20608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55776" y="4872571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 Сергійович Пушкін (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1799 — 1837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російський поет, драматург та прозаїк,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творець 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сучасної російської літературної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мови.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99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26355"/>
            <a:ext cx="12191999" cy="6858000"/>
          </a:xfrm>
        </p:spPr>
      </p:pic>
      <p:sp>
        <p:nvSpPr>
          <p:cNvPr id="11" name="TextBox 10"/>
          <p:cNvSpPr txBox="1"/>
          <p:nvPr/>
        </p:nvSpPr>
        <p:spPr>
          <a:xfrm>
            <a:off x="207319" y="404664"/>
            <a:ext cx="8928993" cy="22467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800" i="1" dirty="0">
                <a:solidFill>
                  <a:schemeClr val="bg1"/>
                </a:solidFill>
              </a:rPr>
              <a:t>Казки поет писав у </a:t>
            </a:r>
            <a:r>
              <a:rPr lang="ru-RU" sz="2800" i="1" dirty="0" err="1">
                <a:solidFill>
                  <a:schemeClr val="bg1"/>
                </a:solidFill>
              </a:rPr>
              <a:t>зрілий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період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своєї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творчості</a:t>
            </a:r>
            <a:r>
              <a:rPr lang="ru-RU" sz="2800" i="1" dirty="0">
                <a:solidFill>
                  <a:schemeClr val="bg1"/>
                </a:solidFill>
              </a:rPr>
              <a:t>, </a:t>
            </a:r>
            <a:r>
              <a:rPr lang="ru-RU" sz="2800" i="1" dirty="0" err="1">
                <a:solidFill>
                  <a:schemeClr val="bg1"/>
                </a:solidFill>
              </a:rPr>
              <a:t>хоча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цікавився</a:t>
            </a:r>
            <a:r>
              <a:rPr lang="ru-RU" sz="2800" i="1" dirty="0">
                <a:solidFill>
                  <a:schemeClr val="bg1"/>
                </a:solidFill>
              </a:rPr>
              <a:t> ними все </a:t>
            </a:r>
            <a:r>
              <a:rPr lang="ru-RU" sz="2800" i="1" dirty="0" err="1">
                <a:solidFill>
                  <a:schemeClr val="bg1"/>
                </a:solidFill>
              </a:rPr>
              <a:t>життя</a:t>
            </a:r>
            <a:r>
              <a:rPr lang="ru-RU" sz="2800" i="1" dirty="0">
                <a:solidFill>
                  <a:schemeClr val="bg1"/>
                </a:solidFill>
              </a:rPr>
              <a:t>. З </a:t>
            </a:r>
            <a:r>
              <a:rPr lang="ru-RU" sz="2800" i="1" dirty="0" err="1">
                <a:solidFill>
                  <a:schemeClr val="bg1"/>
                </a:solidFill>
              </a:rPr>
              <a:t>захопленням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слухав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Пушкін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казки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своєї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няні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Орини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Родіонівни</a:t>
            </a:r>
            <a:r>
              <a:rPr lang="ru-RU" sz="2800" i="1" dirty="0">
                <a:solidFill>
                  <a:schemeClr val="bg1"/>
                </a:solidFill>
              </a:rPr>
              <a:t>, </a:t>
            </a:r>
            <a:r>
              <a:rPr lang="ru-RU" sz="2800" i="1" dirty="0" err="1">
                <a:solidFill>
                  <a:schemeClr val="bg1"/>
                </a:solidFill>
              </a:rPr>
              <a:t>вивчав</a:t>
            </a:r>
            <a:r>
              <a:rPr lang="ru-RU" sz="2800" i="1" dirty="0">
                <a:solidFill>
                  <a:schemeClr val="bg1"/>
                </a:solidFill>
              </a:rPr>
              <a:t>, </a:t>
            </a:r>
            <a:r>
              <a:rPr lang="ru-RU" sz="2800" i="1" dirty="0" err="1">
                <a:solidFill>
                  <a:schemeClr val="bg1"/>
                </a:solidFill>
              </a:rPr>
              <a:t>збирав</a:t>
            </a:r>
            <a:r>
              <a:rPr lang="ru-RU" sz="2800" i="1" dirty="0">
                <a:solidFill>
                  <a:schemeClr val="bg1"/>
                </a:solidFill>
              </a:rPr>
              <a:t> і </a:t>
            </a:r>
            <a:r>
              <a:rPr lang="ru-RU" sz="2800" i="1" dirty="0" err="1">
                <a:solidFill>
                  <a:schemeClr val="bg1"/>
                </a:solidFill>
              </a:rPr>
              <a:t>записував</a:t>
            </a:r>
            <a:r>
              <a:rPr lang="ru-RU" sz="2800" i="1" dirty="0">
                <a:solidFill>
                  <a:schemeClr val="bg1"/>
                </a:solidFill>
              </a:rPr>
              <a:t> фольклор </a:t>
            </a:r>
            <a:r>
              <a:rPr lang="ru-RU" sz="2800" i="1" dirty="0" err="1">
                <a:solidFill>
                  <a:schemeClr val="bg1"/>
                </a:solidFill>
              </a:rPr>
              <a:t>різних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народів</a:t>
            </a:r>
            <a:r>
              <a:rPr lang="ru-RU" sz="2800" i="1" dirty="0">
                <a:solidFill>
                  <a:schemeClr val="bg1"/>
                </a:solidFill>
              </a:rPr>
              <a:t>, а </a:t>
            </a:r>
            <a:r>
              <a:rPr lang="ru-RU" sz="2800" i="1" dirty="0" err="1">
                <a:solidFill>
                  <a:schemeClr val="bg1"/>
                </a:solidFill>
              </a:rPr>
              <a:t>потім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талановито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використовував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його</a:t>
            </a:r>
            <a:r>
              <a:rPr lang="ru-RU" sz="2800" i="1" dirty="0">
                <a:solidFill>
                  <a:schemeClr val="bg1"/>
                </a:solidFill>
              </a:rPr>
              <a:t> у </a:t>
            </a:r>
            <a:r>
              <a:rPr lang="ru-RU" sz="2800" i="1" dirty="0" err="1">
                <a:solidFill>
                  <a:schemeClr val="bg1"/>
                </a:solidFill>
              </a:rPr>
              <a:t>своїх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творах</a:t>
            </a:r>
            <a:r>
              <a:rPr lang="ru-RU" sz="2800" i="1" dirty="0">
                <a:solidFill>
                  <a:schemeClr val="bg1"/>
                </a:solidFill>
              </a:rPr>
              <a:t>. 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816424" cy="31699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64" y="3048125"/>
            <a:ext cx="4032448" cy="304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1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44026"/>
            <a:ext cx="9747181" cy="6826508"/>
          </a:xfrm>
        </p:spPr>
      </p:pic>
      <p:sp>
        <p:nvSpPr>
          <p:cNvPr id="6" name="TextBox 5"/>
          <p:cNvSpPr txBox="1"/>
          <p:nvPr/>
        </p:nvSpPr>
        <p:spPr>
          <a:xfrm>
            <a:off x="107504" y="548680"/>
            <a:ext cx="4320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брата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писав: "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розкіш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казки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поема". Сам поет написав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п'ять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казок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"Казка про попа і наймита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Балду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(1830), "Казка про царя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Салтана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про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славного й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могутнього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богатиря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князя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Гвідона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Салтановича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про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прекрасну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царівну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Лебедицю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(1831), "Казка про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рибака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рибку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(1833), "Казка про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мертву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царівну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сімох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богатирів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(1833), "Казка про золотого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півника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(1834).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464" y="260648"/>
            <a:ext cx="3312368" cy="2294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08920"/>
            <a:ext cx="2736304" cy="3587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497820"/>
            <a:ext cx="2448272" cy="200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40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3469"/>
            <a:ext cx="11131826" cy="69573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687">
            <a:off x="128671" y="238754"/>
            <a:ext cx="2937590" cy="21906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086">
            <a:off x="3275855" y="2432187"/>
            <a:ext cx="2845323" cy="21339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060847"/>
            <a:ext cx="1905000" cy="25050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461" l="0" r="96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79" y="4014421"/>
            <a:ext cx="2808312" cy="28444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27884" y="188640"/>
            <a:ext cx="5401607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В основу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казок</a:t>
            </a:r>
            <a:r>
              <a:rPr lang="ru-RU" dirty="0"/>
              <a:t> поет </a:t>
            </a:r>
            <a:r>
              <a:rPr lang="ru-RU" dirty="0" err="1"/>
              <a:t>поклав</a:t>
            </a:r>
            <a:r>
              <a:rPr lang="ru-RU" dirty="0"/>
              <a:t> </a:t>
            </a:r>
            <a:r>
              <a:rPr lang="ru-RU" dirty="0" err="1"/>
              <a:t>народну</a:t>
            </a:r>
            <a:r>
              <a:rPr lang="ru-RU" dirty="0"/>
              <a:t> </a:t>
            </a:r>
            <a:r>
              <a:rPr lang="ru-RU" dirty="0" err="1"/>
              <a:t>творчість</a:t>
            </a:r>
            <a:r>
              <a:rPr lang="ru-RU" dirty="0"/>
              <a:t>. Так, для "Казки про царя </a:t>
            </a:r>
            <a:r>
              <a:rPr lang="ru-RU" dirty="0" err="1"/>
              <a:t>Салтана</a:t>
            </a:r>
            <a:r>
              <a:rPr lang="ru-RU" dirty="0"/>
              <a:t>..."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народну</a:t>
            </a:r>
            <a:r>
              <a:rPr lang="ru-RU" dirty="0"/>
              <a:t> </a:t>
            </a:r>
            <a:r>
              <a:rPr lang="ru-RU" dirty="0" err="1"/>
              <a:t>казку</a:t>
            </a:r>
            <a:r>
              <a:rPr lang="ru-RU" dirty="0"/>
              <a:t> "</a:t>
            </a:r>
            <a:r>
              <a:rPr lang="ru-RU" dirty="0" err="1" smtClean="0"/>
              <a:t>Косоручка</a:t>
            </a:r>
            <a:r>
              <a:rPr lang="ru-RU" dirty="0"/>
              <a:t>". </a:t>
            </a:r>
            <a:r>
              <a:rPr lang="ru-RU" dirty="0" err="1"/>
              <a:t>Значне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казках</a:t>
            </a:r>
            <a:r>
              <a:rPr lang="ru-RU" dirty="0"/>
              <a:t> </a:t>
            </a:r>
            <a:r>
              <a:rPr lang="ru-RU" dirty="0" err="1"/>
              <a:t>Пушкіна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природа. </a:t>
            </a:r>
            <a:r>
              <a:rPr lang="ru-RU" dirty="0" err="1"/>
              <a:t>Інколи</a:t>
            </a:r>
            <a:r>
              <a:rPr lang="ru-RU" dirty="0"/>
              <a:t> вона </a:t>
            </a:r>
            <a:r>
              <a:rPr lang="ru-RU" dirty="0" err="1"/>
              <a:t>співчуває</a:t>
            </a:r>
            <a:r>
              <a:rPr lang="ru-RU" dirty="0"/>
              <a:t> </a:t>
            </a:r>
            <a:r>
              <a:rPr lang="ru-RU" dirty="0" err="1"/>
              <a:t>героєві</a:t>
            </a:r>
            <a:r>
              <a:rPr lang="ru-RU" dirty="0"/>
              <a:t>. Так, у "</a:t>
            </a:r>
            <a:r>
              <a:rPr lang="ru-RU" dirty="0" err="1"/>
              <a:t>Казці</a:t>
            </a:r>
            <a:r>
              <a:rPr lang="ru-RU" dirty="0"/>
              <a:t> про царя </a:t>
            </a:r>
            <a:r>
              <a:rPr lang="ru-RU" dirty="0" err="1"/>
              <a:t>Салтана</a:t>
            </a:r>
            <a:r>
              <a:rPr lang="ru-RU" dirty="0"/>
              <a:t>..." "</a:t>
            </a:r>
            <a:r>
              <a:rPr lang="ru-RU" dirty="0" err="1"/>
              <a:t>хвиля</a:t>
            </a:r>
            <a:r>
              <a:rPr lang="ru-RU" dirty="0"/>
              <a:t> </a:t>
            </a:r>
            <a:r>
              <a:rPr lang="ru-RU" dirty="0" err="1"/>
              <a:t>вільна</a:t>
            </a:r>
            <a:r>
              <a:rPr lang="ru-RU" dirty="0"/>
              <a:t> </a:t>
            </a:r>
            <a:r>
              <a:rPr lang="ru-RU" dirty="0" err="1"/>
              <a:t>водяна</a:t>
            </a:r>
            <a:r>
              <a:rPr lang="ru-RU" dirty="0"/>
              <a:t> бочку </a:t>
            </a:r>
            <a:r>
              <a:rPr lang="ru-RU" dirty="0" err="1"/>
              <a:t>винесла</a:t>
            </a:r>
            <a:r>
              <a:rPr lang="ru-RU" dirty="0"/>
              <a:t> </a:t>
            </a:r>
            <a:r>
              <a:rPr lang="ru-RU" dirty="0" err="1"/>
              <a:t>легенько</a:t>
            </a:r>
            <a:r>
              <a:rPr lang="ru-RU" dirty="0"/>
              <a:t> і </a:t>
            </a:r>
            <a:r>
              <a:rPr lang="ru-RU" dirty="0" err="1"/>
              <a:t>відлинула</a:t>
            </a:r>
            <a:r>
              <a:rPr lang="ru-RU" dirty="0"/>
              <a:t> тихенько".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79" y="2725853"/>
            <a:ext cx="2666175" cy="20144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001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171400"/>
            <a:ext cx="9680067" cy="7300192"/>
          </a:xfrm>
        </p:spPr>
      </p:pic>
      <p:sp>
        <p:nvSpPr>
          <p:cNvPr id="5" name="TextBox 4"/>
          <p:cNvSpPr txBox="1"/>
          <p:nvPr/>
        </p:nvSpPr>
        <p:spPr>
          <a:xfrm>
            <a:off x="399498" y="188640"/>
            <a:ext cx="403244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 </a:t>
            </a:r>
            <a:r>
              <a:rPr lang="ru-RU" sz="2000" i="1" dirty="0" err="1"/>
              <a:t>Більшість</a:t>
            </a:r>
            <a:r>
              <a:rPr lang="ru-RU" sz="2000" i="1" dirty="0"/>
              <a:t> </a:t>
            </a:r>
            <a:r>
              <a:rPr lang="ru-RU" sz="2000" i="1" dirty="0" err="1"/>
              <a:t>казок</a:t>
            </a:r>
            <a:r>
              <a:rPr lang="ru-RU" sz="2000" i="1" dirty="0"/>
              <a:t> </a:t>
            </a:r>
            <a:r>
              <a:rPr lang="ru-RU" sz="2000" i="1" dirty="0" err="1"/>
              <a:t>Пушкіна</a:t>
            </a:r>
            <a:r>
              <a:rPr lang="ru-RU" sz="2000" i="1" dirty="0"/>
              <a:t> </a:t>
            </a:r>
            <a:r>
              <a:rPr lang="ru-RU" sz="2000" i="1" dirty="0" err="1"/>
              <a:t>має</a:t>
            </a:r>
            <a:r>
              <a:rPr lang="ru-RU" sz="2000" i="1" dirty="0"/>
              <a:t> </a:t>
            </a:r>
            <a:r>
              <a:rPr lang="ru-RU" sz="2000" i="1" dirty="0" err="1"/>
              <a:t>сатиричний</a:t>
            </a:r>
            <a:r>
              <a:rPr lang="ru-RU" sz="2000" i="1" dirty="0"/>
              <a:t> характер, і сатира в них </a:t>
            </a:r>
            <a:r>
              <a:rPr lang="ru-RU" sz="2000" i="1" dirty="0" err="1"/>
              <a:t>ще</a:t>
            </a:r>
            <a:r>
              <a:rPr lang="ru-RU" sz="2000" i="1" dirty="0"/>
              <a:t> </a:t>
            </a:r>
            <a:r>
              <a:rPr lang="ru-RU" sz="2000" i="1" dirty="0" err="1"/>
              <a:t>більш</a:t>
            </a:r>
            <a:r>
              <a:rPr lang="ru-RU" sz="2000" i="1" dirty="0"/>
              <a:t> </a:t>
            </a:r>
            <a:r>
              <a:rPr lang="ru-RU" sz="2000" i="1" dirty="0" err="1"/>
              <a:t>соціальне</a:t>
            </a:r>
            <a:r>
              <a:rPr lang="ru-RU" sz="2000" i="1" dirty="0"/>
              <a:t> </a:t>
            </a:r>
            <a:r>
              <a:rPr lang="ru-RU" sz="2000" i="1" dirty="0" err="1"/>
              <a:t>загострена</a:t>
            </a:r>
            <a:r>
              <a:rPr lang="ru-RU" sz="2000" i="1" dirty="0"/>
              <a:t>, </a:t>
            </a:r>
            <a:r>
              <a:rPr lang="ru-RU" sz="2000" i="1" dirty="0" err="1"/>
              <a:t>ніж</a:t>
            </a:r>
            <a:r>
              <a:rPr lang="ru-RU" sz="2000" i="1" dirty="0"/>
              <a:t> у </a:t>
            </a:r>
            <a:r>
              <a:rPr lang="ru-RU" sz="2000" i="1" dirty="0" err="1"/>
              <a:t>народних</a:t>
            </a:r>
            <a:r>
              <a:rPr lang="ru-RU" sz="2000" i="1" dirty="0"/>
              <a:t>. </a:t>
            </a:r>
            <a:r>
              <a:rPr lang="ru-RU" sz="2000" i="1" dirty="0" err="1"/>
              <a:t>Наприклад</a:t>
            </a:r>
            <a:r>
              <a:rPr lang="ru-RU" sz="2000" i="1" dirty="0"/>
              <a:t>, "Казка про попа і наймита </a:t>
            </a:r>
            <a:r>
              <a:rPr lang="ru-RU" sz="2000" i="1" dirty="0" err="1"/>
              <a:t>його</a:t>
            </a:r>
            <a:r>
              <a:rPr lang="ru-RU" sz="2000" i="1" dirty="0"/>
              <a:t> </a:t>
            </a:r>
            <a:r>
              <a:rPr lang="ru-RU" sz="2000" i="1" dirty="0" err="1"/>
              <a:t>Балду</a:t>
            </a:r>
            <a:r>
              <a:rPr lang="ru-RU" sz="2000" i="1" dirty="0"/>
              <a:t>" - </a:t>
            </a:r>
            <a:r>
              <a:rPr lang="ru-RU" sz="2000" i="1" dirty="0" err="1"/>
              <a:t>це</a:t>
            </a:r>
            <a:r>
              <a:rPr lang="ru-RU" sz="2000" i="1" dirty="0"/>
              <a:t> </a:t>
            </a:r>
            <a:r>
              <a:rPr lang="ru-RU" sz="2000" i="1" dirty="0" err="1"/>
              <a:t>гостра</a:t>
            </a:r>
            <a:r>
              <a:rPr lang="ru-RU" sz="2000" i="1" dirty="0"/>
              <a:t> сатира на </a:t>
            </a:r>
            <a:r>
              <a:rPr lang="ru-RU" sz="2000" i="1" dirty="0" err="1"/>
              <a:t>попів</a:t>
            </a:r>
            <a:r>
              <a:rPr lang="ru-RU" sz="2000" i="1" dirty="0"/>
              <a:t>.</a:t>
            </a:r>
          </a:p>
          <a:p>
            <a:r>
              <a:rPr lang="ru-RU" sz="2000" i="1" dirty="0"/>
              <a:t>    </a:t>
            </a:r>
            <a:r>
              <a:rPr lang="ru-RU" sz="2000" i="1" dirty="0" err="1"/>
              <a:t>Жадібний</a:t>
            </a:r>
            <a:r>
              <a:rPr lang="ru-RU" sz="2000" i="1" dirty="0"/>
              <a:t> </a:t>
            </a:r>
            <a:r>
              <a:rPr lang="ru-RU" sz="2000" i="1" dirty="0" err="1"/>
              <a:t>піп</a:t>
            </a:r>
            <a:r>
              <a:rPr lang="ru-RU" sz="2000" i="1" dirty="0"/>
              <a:t> </a:t>
            </a:r>
            <a:r>
              <a:rPr lang="ru-RU" sz="2000" i="1" dirty="0" err="1"/>
              <a:t>шукає</a:t>
            </a:r>
            <a:r>
              <a:rPr lang="ru-RU" sz="2000" i="1" dirty="0"/>
              <a:t> дешевого </a:t>
            </a:r>
            <a:r>
              <a:rPr lang="ru-RU" sz="2000" i="1" dirty="0" err="1"/>
              <a:t>служника</a:t>
            </a:r>
            <a:r>
              <a:rPr lang="ru-RU" sz="2000" i="1" dirty="0"/>
              <a:t>, </a:t>
            </a:r>
            <a:r>
              <a:rPr lang="ru-RU" sz="2000" i="1" dirty="0" err="1"/>
              <a:t>який</a:t>
            </a:r>
            <a:r>
              <a:rPr lang="ru-RU" sz="2000" i="1" dirty="0"/>
              <a:t> </a:t>
            </a:r>
            <a:r>
              <a:rPr lang="ru-RU" sz="2000" i="1" dirty="0" err="1"/>
              <a:t>вмів</a:t>
            </a:r>
            <a:r>
              <a:rPr lang="ru-RU" sz="2000" i="1" dirty="0"/>
              <a:t> </a:t>
            </a:r>
            <a:r>
              <a:rPr lang="ru-RU" sz="2000" i="1" dirty="0" err="1"/>
              <a:t>би</a:t>
            </a:r>
            <a:r>
              <a:rPr lang="ru-RU" sz="2000" i="1" dirty="0"/>
              <a:t> "і </a:t>
            </a:r>
            <a:r>
              <a:rPr lang="ru-RU" sz="2000" i="1" dirty="0" err="1"/>
              <a:t>коні</a:t>
            </a:r>
            <a:r>
              <a:rPr lang="ru-RU" sz="2000" i="1" dirty="0"/>
              <a:t> </a:t>
            </a:r>
            <a:r>
              <a:rPr lang="ru-RU" sz="2000" i="1" dirty="0" err="1"/>
              <a:t>доглядати</a:t>
            </a:r>
            <a:r>
              <a:rPr lang="ru-RU" sz="2000" i="1" dirty="0"/>
              <a:t>, і шить, і варить, і </a:t>
            </a:r>
            <a:r>
              <a:rPr lang="ru-RU" sz="2000" i="1" dirty="0" err="1"/>
              <a:t>майструвати</a:t>
            </a:r>
            <a:r>
              <a:rPr lang="ru-RU" sz="2000" i="1" dirty="0"/>
              <a:t>". </a:t>
            </a:r>
            <a:r>
              <a:rPr lang="ru-RU" sz="2000" i="1" dirty="0" err="1"/>
              <a:t>Проте</a:t>
            </a:r>
            <a:r>
              <a:rPr lang="ru-RU" sz="2000" i="1" dirty="0"/>
              <a:t> </a:t>
            </a:r>
            <a:r>
              <a:rPr lang="ru-RU" sz="2000" i="1" dirty="0" err="1"/>
              <a:t>піп</a:t>
            </a:r>
            <a:r>
              <a:rPr lang="ru-RU" sz="2000" i="1" dirty="0"/>
              <a:t> не </a:t>
            </a:r>
            <a:r>
              <a:rPr lang="ru-RU" sz="2000" i="1" dirty="0" err="1"/>
              <a:t>тільки</a:t>
            </a:r>
            <a:r>
              <a:rPr lang="ru-RU" sz="2000" i="1" dirty="0"/>
              <a:t> </a:t>
            </a:r>
            <a:r>
              <a:rPr lang="ru-RU" sz="2000" i="1" dirty="0" err="1"/>
              <a:t>скупий</a:t>
            </a:r>
            <a:r>
              <a:rPr lang="ru-RU" sz="2000" i="1" dirty="0"/>
              <a:t>, а й </a:t>
            </a:r>
            <a:r>
              <a:rPr lang="ru-RU" sz="2000" i="1" dirty="0" err="1"/>
              <a:t>дурний</a:t>
            </a:r>
            <a:r>
              <a:rPr lang="ru-RU" sz="2000" i="1" dirty="0"/>
              <a:t>, </a:t>
            </a:r>
            <a:r>
              <a:rPr lang="ru-RU" sz="2000" i="1" dirty="0" err="1"/>
              <a:t>бо</a:t>
            </a:r>
            <a:r>
              <a:rPr lang="ru-RU" sz="2000" i="1" dirty="0"/>
              <a:t> </a:t>
            </a:r>
            <a:r>
              <a:rPr lang="ru-RU" sz="2000" i="1" dirty="0" err="1"/>
              <a:t>понадіявся</a:t>
            </a:r>
            <a:r>
              <a:rPr lang="ru-RU" sz="2000" i="1" dirty="0"/>
              <a:t> на </a:t>
            </a:r>
            <a:r>
              <a:rPr lang="ru-RU" sz="2000" i="1" dirty="0" err="1"/>
              <a:t>російське</a:t>
            </a:r>
            <a:r>
              <a:rPr lang="ru-RU" sz="2000" i="1" dirty="0"/>
              <a:t> "авось". До того ж </a:t>
            </a:r>
            <a:r>
              <a:rPr lang="ru-RU" sz="2000" i="1" dirty="0" err="1"/>
              <a:t>він</a:t>
            </a:r>
            <a:r>
              <a:rPr lang="ru-RU" sz="2000" i="1" dirty="0"/>
              <a:t> </a:t>
            </a:r>
            <a:r>
              <a:rPr lang="ru-RU" sz="2000" i="1" dirty="0" err="1"/>
              <a:t>ще</a:t>
            </a:r>
            <a:r>
              <a:rPr lang="ru-RU" sz="2000" i="1" dirty="0"/>
              <a:t> й </a:t>
            </a:r>
            <a:r>
              <a:rPr lang="ru-RU" sz="2000" i="1" dirty="0" err="1"/>
              <a:t>боягуз</a:t>
            </a:r>
            <a:r>
              <a:rPr lang="ru-RU" sz="2000" i="1" dirty="0"/>
              <a:t>: </a:t>
            </a:r>
            <a:r>
              <a:rPr lang="ru-RU" sz="2000" i="1" dirty="0" err="1"/>
              <a:t>тремтячи</a:t>
            </a:r>
            <a:r>
              <a:rPr lang="ru-RU" sz="2000" i="1" dirty="0"/>
              <a:t> </a:t>
            </a:r>
            <a:r>
              <a:rPr lang="ru-RU" sz="2000" i="1" dirty="0" err="1"/>
              <a:t>від</a:t>
            </a:r>
            <a:r>
              <a:rPr lang="ru-RU" sz="2000" i="1" dirty="0"/>
              <a:t> страху, </a:t>
            </a:r>
            <a:r>
              <a:rPr lang="ru-RU" sz="2000" i="1" dirty="0" err="1"/>
              <a:t>боячись</a:t>
            </a:r>
            <a:r>
              <a:rPr lang="ru-RU" sz="2000" i="1" dirty="0"/>
              <a:t> </a:t>
            </a:r>
            <a:r>
              <a:rPr lang="ru-RU" sz="2000" i="1" dirty="0" err="1"/>
              <a:t>розплати</a:t>
            </a:r>
            <a:r>
              <a:rPr lang="ru-RU" sz="2000" i="1" dirty="0"/>
              <a:t>, </a:t>
            </a:r>
            <a:r>
              <a:rPr lang="ru-RU" sz="2000" i="1" dirty="0" err="1"/>
              <a:t>він</a:t>
            </a:r>
            <a:r>
              <a:rPr lang="ru-RU" sz="2000" i="1" dirty="0"/>
              <a:t> </a:t>
            </a:r>
            <a:r>
              <a:rPr lang="ru-RU" sz="2000" i="1" dirty="0" err="1"/>
              <a:t>посилає</a:t>
            </a:r>
            <a:r>
              <a:rPr lang="ru-RU" sz="2000" i="1" dirty="0"/>
              <a:t> </a:t>
            </a:r>
            <a:r>
              <a:rPr lang="ru-RU" sz="2000" i="1" dirty="0" err="1"/>
              <a:t>Балду</a:t>
            </a:r>
            <a:r>
              <a:rPr lang="ru-RU" sz="2000" i="1" dirty="0"/>
              <a:t> до </a:t>
            </a:r>
            <a:r>
              <a:rPr lang="ru-RU" sz="2000" i="1" dirty="0" err="1"/>
              <a:t>чортів</a:t>
            </a:r>
            <a:r>
              <a:rPr lang="ru-RU" sz="2000" i="1" dirty="0"/>
              <a:t> </a:t>
            </a:r>
            <a:r>
              <a:rPr lang="ru-RU" sz="2000" i="1" dirty="0" err="1"/>
              <a:t>збирати</a:t>
            </a:r>
            <a:r>
              <a:rPr lang="ru-RU" sz="2000" i="1" dirty="0"/>
              <a:t> </a:t>
            </a:r>
            <a:r>
              <a:rPr lang="ru-RU" sz="2000" i="1" dirty="0" smtClean="0"/>
              <a:t>оброк.</a:t>
            </a:r>
            <a:endParaRPr lang="ru-RU" sz="20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21876"/>
            <a:ext cx="3537291" cy="2675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56992"/>
            <a:ext cx="374441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05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99392"/>
            <a:ext cx="9721080" cy="7200800"/>
          </a:xfrm>
        </p:spPr>
      </p:pic>
      <p:sp>
        <p:nvSpPr>
          <p:cNvPr id="6" name="TextBox 5"/>
          <p:cNvSpPr txBox="1"/>
          <p:nvPr/>
        </p:nvSpPr>
        <p:spPr>
          <a:xfrm>
            <a:off x="251520" y="332656"/>
            <a:ext cx="41764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героїв</a:t>
            </a:r>
            <a:r>
              <a:rPr lang="ru-RU" dirty="0"/>
              <a:t> </a:t>
            </a:r>
            <a:r>
              <a:rPr lang="ru-RU" dirty="0" smtClean="0"/>
              <a:t>є </a:t>
            </a:r>
            <a:r>
              <a:rPr lang="ru-RU" dirty="0"/>
              <a:t>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характеристики. Так,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вередливої</a:t>
            </a:r>
            <a:r>
              <a:rPr lang="ru-RU" dirty="0"/>
              <a:t> </a:t>
            </a:r>
            <a:r>
              <a:rPr lang="ru-RU" dirty="0" err="1"/>
              <a:t>злої</a:t>
            </a:r>
            <a:r>
              <a:rPr lang="ru-RU" dirty="0"/>
              <a:t> </a:t>
            </a:r>
            <a:r>
              <a:rPr lang="ru-RU" dirty="0" err="1"/>
              <a:t>баби</a:t>
            </a:r>
            <a:r>
              <a:rPr lang="ru-RU" dirty="0"/>
              <a:t> ("Казка про </a:t>
            </a:r>
            <a:r>
              <a:rPr lang="ru-RU" dirty="0" err="1"/>
              <a:t>рибака</a:t>
            </a:r>
            <a:r>
              <a:rPr lang="ru-RU" dirty="0"/>
              <a:t> та </a:t>
            </a:r>
            <a:r>
              <a:rPr lang="ru-RU" dirty="0" err="1"/>
              <a:t>рибку</a:t>
            </a:r>
            <a:r>
              <a:rPr lang="ru-RU" dirty="0"/>
              <a:t>") </a:t>
            </a:r>
            <a:r>
              <a:rPr lang="ru-RU" dirty="0" err="1"/>
              <a:t>пересипана</a:t>
            </a:r>
            <a:r>
              <a:rPr lang="ru-RU" dirty="0"/>
              <a:t> вульгаризмами. "Ой дурило </a:t>
            </a:r>
            <a:r>
              <a:rPr lang="ru-RU" dirty="0" err="1"/>
              <a:t>ти</a:t>
            </a:r>
            <a:r>
              <a:rPr lang="ru-RU" dirty="0"/>
              <a:t>, недотепа",- </a:t>
            </a:r>
            <a:r>
              <a:rPr lang="ru-RU" dirty="0" err="1"/>
              <a:t>кричить</a:t>
            </a:r>
            <a:r>
              <a:rPr lang="ru-RU" dirty="0"/>
              <a:t> на </a:t>
            </a:r>
            <a:r>
              <a:rPr lang="ru-RU" dirty="0" err="1"/>
              <a:t>діда</a:t>
            </a:r>
            <a:r>
              <a:rPr lang="ru-RU" dirty="0"/>
              <a:t> зла </a:t>
            </a:r>
            <a:r>
              <a:rPr lang="ru-RU" dirty="0" smtClean="0"/>
              <a:t>баба. </a:t>
            </a:r>
            <a:r>
              <a:rPr lang="ru-RU" dirty="0"/>
              <a:t>Не </a:t>
            </a:r>
            <a:r>
              <a:rPr lang="ru-RU" dirty="0" err="1"/>
              <a:t>краща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і </a:t>
            </a:r>
            <a:r>
              <a:rPr lang="ru-RU" dirty="0" err="1"/>
              <a:t>розгніваної</a:t>
            </a:r>
            <a:r>
              <a:rPr lang="ru-RU" dirty="0"/>
              <a:t> </a:t>
            </a:r>
            <a:r>
              <a:rPr lang="ru-RU" dirty="0" err="1"/>
              <a:t>цариці</a:t>
            </a:r>
            <a:r>
              <a:rPr lang="ru-RU" dirty="0"/>
              <a:t>  ("Казка про </a:t>
            </a:r>
            <a:r>
              <a:rPr lang="ru-RU" dirty="0" err="1"/>
              <a:t>мертву</a:t>
            </a:r>
            <a:r>
              <a:rPr lang="ru-RU" dirty="0"/>
              <a:t> </a:t>
            </a:r>
            <a:r>
              <a:rPr lang="ru-RU" dirty="0" err="1"/>
              <a:t>царівну</a:t>
            </a:r>
            <a:r>
              <a:rPr lang="ru-RU" dirty="0"/>
              <a:t> і </a:t>
            </a:r>
            <a:r>
              <a:rPr lang="ru-RU" dirty="0" err="1"/>
              <a:t>сімох</a:t>
            </a:r>
            <a:r>
              <a:rPr lang="ru-RU" dirty="0"/>
              <a:t> </a:t>
            </a:r>
            <a:r>
              <a:rPr lang="ru-RU" dirty="0" err="1"/>
              <a:t>богатирів</a:t>
            </a:r>
            <a:r>
              <a:rPr lang="ru-RU" dirty="0"/>
              <a:t>"), яка </a:t>
            </a:r>
            <a:r>
              <a:rPr lang="ru-RU" dirty="0" err="1"/>
              <a:t>викрикує</a:t>
            </a:r>
            <a:r>
              <a:rPr lang="ru-RU" dirty="0"/>
              <a:t> перед </a:t>
            </a:r>
            <a:r>
              <a:rPr lang="ru-RU" dirty="0" err="1"/>
              <a:t>дзеркальцем</a:t>
            </a:r>
            <a:r>
              <a:rPr lang="ru-RU" dirty="0"/>
              <a:t>: "Ах </a:t>
            </a:r>
            <a:r>
              <a:rPr lang="ru-RU" dirty="0" err="1"/>
              <a:t>ти</a:t>
            </a:r>
            <a:r>
              <a:rPr lang="ru-RU" dirty="0"/>
              <a:t> ж, </a:t>
            </a:r>
            <a:r>
              <a:rPr lang="ru-RU" dirty="0" err="1"/>
              <a:t>капоснеє</a:t>
            </a:r>
            <a:r>
              <a:rPr lang="ru-RU" dirty="0"/>
              <a:t> </a:t>
            </a:r>
            <a:r>
              <a:rPr lang="ru-RU" dirty="0" err="1"/>
              <a:t>скло</a:t>
            </a:r>
            <a:r>
              <a:rPr lang="ru-RU" dirty="0"/>
              <a:t>! </a:t>
            </a:r>
            <a:r>
              <a:rPr lang="ru-RU" dirty="0" err="1"/>
              <a:t>Брешеш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мені</a:t>
            </a:r>
            <a:r>
              <a:rPr lang="ru-RU" dirty="0"/>
              <a:t> на зло".</a:t>
            </a:r>
            <a:endParaRPr lang="ru-RU" dirty="0" smtClean="0"/>
          </a:p>
          <a:p>
            <a:r>
              <a:rPr lang="ru-RU" dirty="0" smtClean="0"/>
              <a:t>З </a:t>
            </a:r>
            <a:r>
              <a:rPr lang="ru-RU" dirty="0" err="1"/>
              <a:t>творами</a:t>
            </a:r>
            <a:r>
              <a:rPr lang="ru-RU" dirty="0"/>
              <a:t> </a:t>
            </a:r>
            <a:r>
              <a:rPr lang="ru-RU" dirty="0" err="1"/>
              <a:t>Пушкіна</a:t>
            </a:r>
            <a:r>
              <a:rPr lang="ru-RU" dirty="0"/>
              <a:t> </a:t>
            </a:r>
            <a:r>
              <a:rPr lang="ru-RU" dirty="0" err="1"/>
              <a:t>читачі</a:t>
            </a:r>
            <a:r>
              <a:rPr lang="ru-RU" dirty="0"/>
              <a:t> не </a:t>
            </a:r>
            <a:r>
              <a:rPr lang="ru-RU" dirty="0" err="1"/>
              <a:t>розлучаються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/>
              <a:t>. "У кожного </a:t>
            </a:r>
            <a:r>
              <a:rPr lang="ru-RU" dirty="0" err="1"/>
              <a:t>віку</a:t>
            </a:r>
            <a:r>
              <a:rPr lang="ru-RU" dirty="0"/>
              <a:t> -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Пушкін</a:t>
            </a:r>
            <a:r>
              <a:rPr lang="ru-RU" dirty="0"/>
              <a:t>. Для маленьких </a:t>
            </a:r>
            <a:r>
              <a:rPr lang="ru-RU" dirty="0" err="1"/>
              <a:t>читачів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казки</a:t>
            </a:r>
            <a:r>
              <a:rPr lang="ru-RU" dirty="0"/>
              <a:t>. Для </a:t>
            </a:r>
            <a:r>
              <a:rPr lang="ru-RU" dirty="0" err="1"/>
              <a:t>десятирічних</a:t>
            </a:r>
            <a:r>
              <a:rPr lang="ru-RU" dirty="0"/>
              <a:t> - "</a:t>
            </a:r>
            <a:r>
              <a:rPr lang="ru-RU" dirty="0" smtClean="0"/>
              <a:t>Руслан</a:t>
            </a:r>
            <a:r>
              <a:rPr lang="ru-RU" dirty="0"/>
              <a:t> </a:t>
            </a:r>
            <a:r>
              <a:rPr lang="ru-RU" dirty="0" smtClean="0"/>
              <a:t>і Людмила ". </a:t>
            </a:r>
            <a:r>
              <a:rPr lang="ru-RU" dirty="0"/>
              <a:t>В </a:t>
            </a:r>
            <a:r>
              <a:rPr lang="ru-RU" dirty="0" err="1" smtClean="0"/>
              <a:t>дванадцять-тринадцять</a:t>
            </a:r>
            <a:r>
              <a:rPr lang="ru-RU" dirty="0" smtClean="0"/>
              <a:t> </a:t>
            </a:r>
            <a:r>
              <a:rPr lang="ru-RU" dirty="0" err="1"/>
              <a:t>років</a:t>
            </a:r>
            <a:r>
              <a:rPr lang="ru-RU" dirty="0"/>
              <a:t> нам </a:t>
            </a:r>
            <a:r>
              <a:rPr lang="ru-RU" dirty="0" err="1"/>
              <a:t>відкривається</a:t>
            </a:r>
            <a:r>
              <a:rPr lang="ru-RU" dirty="0"/>
              <a:t> </a:t>
            </a:r>
            <a:r>
              <a:rPr lang="ru-RU" dirty="0" err="1"/>
              <a:t>пушкінська</a:t>
            </a:r>
            <a:r>
              <a:rPr lang="ru-RU" dirty="0"/>
              <a:t> проза, "Полтава", "</a:t>
            </a:r>
            <a:r>
              <a:rPr lang="ru-RU" dirty="0" err="1"/>
              <a:t>Мідний</a:t>
            </a:r>
            <a:r>
              <a:rPr lang="ru-RU" dirty="0"/>
              <a:t> вершник". В </a:t>
            </a:r>
            <a:r>
              <a:rPr lang="ru-RU" dirty="0" err="1"/>
              <a:t>юнацькі</a:t>
            </a:r>
            <a:r>
              <a:rPr lang="ru-RU" dirty="0"/>
              <a:t> роки - "</a:t>
            </a:r>
            <a:r>
              <a:rPr lang="ru-RU" dirty="0" err="1"/>
              <a:t>Онєгін</a:t>
            </a:r>
            <a:r>
              <a:rPr lang="ru-RU" dirty="0"/>
              <a:t>" і </a:t>
            </a:r>
            <a:r>
              <a:rPr lang="ru-RU" dirty="0" err="1"/>
              <a:t>лірика</a:t>
            </a:r>
            <a:r>
              <a:rPr lang="ru-RU" dirty="0"/>
              <a:t>.</a:t>
            </a:r>
          </a:p>
          <a:p>
            <a:r>
              <a:rPr lang="ru-RU" dirty="0"/>
              <a:t>    А </a:t>
            </a:r>
            <a:r>
              <a:rPr lang="ru-RU" dirty="0" err="1"/>
              <a:t>потім</a:t>
            </a:r>
            <a:r>
              <a:rPr lang="ru-RU" dirty="0"/>
              <a:t> і </a:t>
            </a:r>
            <a:r>
              <a:rPr lang="ru-RU" dirty="0" err="1"/>
              <a:t>вірші</a:t>
            </a:r>
            <a:r>
              <a:rPr lang="ru-RU" dirty="0"/>
              <a:t>, і проза, і </a:t>
            </a:r>
            <a:r>
              <a:rPr lang="ru-RU" dirty="0" err="1"/>
              <a:t>лірика</a:t>
            </a:r>
            <a:r>
              <a:rPr lang="ru-RU" dirty="0"/>
              <a:t>, і </a:t>
            </a:r>
            <a:r>
              <a:rPr lang="ru-RU" dirty="0" err="1"/>
              <a:t>поеми</a:t>
            </a:r>
            <a:r>
              <a:rPr lang="ru-RU" dirty="0"/>
              <a:t>, і </a:t>
            </a:r>
            <a:r>
              <a:rPr lang="ru-RU" dirty="0" err="1"/>
              <a:t>драматичні</a:t>
            </a:r>
            <a:r>
              <a:rPr lang="ru-RU" dirty="0"/>
              <a:t> </a:t>
            </a:r>
            <a:r>
              <a:rPr lang="ru-RU" dirty="0" smtClean="0"/>
              <a:t>твори, </a:t>
            </a:r>
            <a:r>
              <a:rPr lang="ru-RU" dirty="0"/>
              <a:t>і </a:t>
            </a:r>
            <a:r>
              <a:rPr lang="ru-RU" dirty="0" err="1"/>
              <a:t>статті</a:t>
            </a:r>
            <a:r>
              <a:rPr lang="ru-RU" dirty="0"/>
              <a:t>, і </a:t>
            </a:r>
            <a:r>
              <a:rPr lang="ru-RU" dirty="0" err="1"/>
              <a:t>щоденники</a:t>
            </a:r>
            <a:r>
              <a:rPr lang="ru-RU" dirty="0"/>
              <a:t>, і </a:t>
            </a:r>
            <a:r>
              <a:rPr lang="ru-RU" dirty="0" err="1"/>
              <a:t>листи</a:t>
            </a:r>
            <a:r>
              <a:rPr lang="ru-RU" dirty="0"/>
              <a:t>... і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назавжди</a:t>
            </a:r>
            <a:r>
              <a:rPr lang="ru-RU" dirty="0"/>
              <a:t>!".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913">
            <a:off x="4764046" y="26007"/>
            <a:ext cx="1881398" cy="1881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740">
            <a:off x="5711116" y="1527951"/>
            <a:ext cx="3465991" cy="2603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61048"/>
            <a:ext cx="2177988" cy="290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526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32" y="0"/>
            <a:ext cx="11247039" cy="7029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963488"/>
            <a:ext cx="9454682" cy="70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204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150</TotalTime>
  <Words>492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Твердый переплет</vt:lpstr>
      <vt:lpstr>Казки О.С. Пушкіна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Vova</dc:creator>
  <cp:lastModifiedBy>Vova</cp:lastModifiedBy>
  <cp:revision>13</cp:revision>
  <dcterms:created xsi:type="dcterms:W3CDTF">2013-11-10T15:52:59Z</dcterms:created>
  <dcterms:modified xsi:type="dcterms:W3CDTF">2013-11-10T18:33:40Z</dcterms:modified>
</cp:coreProperties>
</file>