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58" r:id="rId6"/>
    <p:sldId id="264" r:id="rId7"/>
    <p:sldId id="263" r:id="rId8"/>
    <p:sldId id="261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901A2B7-8610-4E8C-8DEA-CBEEEFA763D6}">
          <p14:sldIdLst>
            <p14:sldId id="256"/>
            <p14:sldId id="257"/>
            <p14:sldId id="259"/>
            <p14:sldId id="260"/>
            <p14:sldId id="258"/>
            <p14:sldId id="264"/>
            <p14:sldId id="263"/>
            <p14:sldId id="261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19F43-E918-416A-99CD-32866A29C9BF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5437D-86B4-4E78-A349-8057E5605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37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37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37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37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37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87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37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87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37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87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8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E448-0A3F-4783-BDBA-6500A2A0A817}" type="datetime1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3818-A4E6-48DC-8D3B-B063F82268FE}" type="datetime1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985F-B13E-4DDC-A23A-2B901F57D2F6}" type="datetime1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F83E-DC81-442E-AEAD-E19B6651C03C}" type="datetime1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E89-3F50-45A3-97CC-F0256DE6A741}" type="datetime1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573C-276A-46E3-9DEE-83C80006533B}" type="datetime1">
              <a:rPr lang="ru-RU" smtClean="0"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62C8-90C7-4058-9159-80B8CD719532}" type="datetime1">
              <a:rPr lang="ru-RU" smtClean="0"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E19D-8EEA-4494-8424-1310B6D2CB25}" type="datetime1">
              <a:rPr lang="ru-RU" smtClean="0"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9390-7431-4107-81B4-3CFDCF0398BD}" type="datetime1">
              <a:rPr lang="ru-RU" smtClean="0"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50CA-2A54-43F3-88ED-B593085FD9A6}" type="datetime1">
              <a:rPr lang="ru-RU" smtClean="0"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12AC-5682-4A2E-AC7A-C8837A2FE630}" type="datetime1">
              <a:rPr lang="ru-RU" smtClean="0"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E02D2-25BC-47D4-94EC-DC7CDCF02BAA}" type="datetime1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учной ввод 3"/>
          <p:cNvSpPr/>
          <p:nvPr/>
        </p:nvSpPr>
        <p:spPr>
          <a:xfrm>
            <a:off x="-108520" y="332656"/>
            <a:ext cx="9361040" cy="1584176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15616" y="548680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/>
              <a:t>Художн</a:t>
            </a:r>
            <a:r>
              <a:rPr lang="uk-UA" sz="4000" smtClean="0"/>
              <a:t>ій світ </a:t>
            </a:r>
            <a:r>
              <a:rPr lang="uk-UA" sz="4000"/>
              <a:t>російських поетів «срібної доби» ХХ ст.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Блок-схема: ручной ввод 7"/>
          <p:cNvSpPr/>
          <p:nvPr/>
        </p:nvSpPr>
        <p:spPr>
          <a:xfrm>
            <a:off x="5148064" y="5517232"/>
            <a:ext cx="3528392" cy="1008112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868144" y="5559623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mtClean="0"/>
              <a:t>       Підготував</a:t>
            </a:r>
            <a:r>
              <a:rPr lang="uk-UA"/>
              <a:t>:</a:t>
            </a:r>
          </a:p>
          <a:p>
            <a:pPr algn="r"/>
            <a:r>
              <a:rPr lang="uk-UA"/>
              <a:t>Учень 11-А класу</a:t>
            </a:r>
          </a:p>
          <a:p>
            <a:pPr algn="r"/>
            <a:r>
              <a:rPr lang="uk-UA"/>
              <a:t>Добровольський </a:t>
            </a:r>
            <a:r>
              <a:rPr lang="uk-UA" smtClean="0"/>
              <a:t>Сергій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ручной ввод 12"/>
          <p:cNvSpPr/>
          <p:nvPr/>
        </p:nvSpPr>
        <p:spPr>
          <a:xfrm>
            <a:off x="0" y="44624"/>
            <a:ext cx="9144000" cy="936104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9107" y="26064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Володимир Маяковський</a:t>
            </a:r>
            <a:endParaRPr lang="ru-RU" sz="3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с двумя усеченными противолежащими углами 14"/>
          <p:cNvSpPr/>
          <p:nvPr/>
        </p:nvSpPr>
        <p:spPr>
          <a:xfrm>
            <a:off x="179512" y="1196752"/>
            <a:ext cx="8856984" cy="5472608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20" y="1268760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Володимир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Володимирович Маяковський — одна із найяскравіших постатей не тільки російського футуризму, але і всієї російської поезії. Молодий, революційно налаштований Володимир Маяковський приєднався до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футу-</a:t>
            </a: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ристів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1912 році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основі поезії Маяковського лежить живаючи </a:t>
            </a:r>
            <a:endParaRPr lang="ru-RU" sz="240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розмовне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мовлення сучасників, мовлення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ву-</a:t>
            </a: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лиці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“корявий говір мільйонів”. Переважна </a:t>
            </a:r>
            <a:endParaRPr lang="ru-RU" sz="240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більшість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його добутків написано тонічним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вір-</a:t>
            </a: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шем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 не силабо-тонічним, як практично вся </a:t>
            </a:r>
            <a:endParaRPr lang="ru-RU" sz="240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класична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російська поезія </a:t>
            </a:r>
            <a:r>
              <a:rPr lang="en-US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XIX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століття. Він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роз-</a:t>
            </a: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робив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нові рими для віршування, створив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ори-</a:t>
            </a: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гінальні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метафори, винайшов нові слова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</a:p>
          <a:p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неологізми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ru-RU" sz="240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92896"/>
            <a:ext cx="2304256" cy="32094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6041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744731" y="402947"/>
            <a:ext cx="7488832" cy="6048672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99592" y="476672"/>
            <a:ext cx="7200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Імажиністи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вперше заявили про себе 1919 року. Появу цієї течії в російській поезії спричинив модерністський напрямок імажизм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який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виник в Англії напередодні Першої світової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війни.</a:t>
            </a: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Імажиністи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вважали вірш «каталогом образів», вишуканим сплетінням метафор, епітетів, порівнянь та інших тропів. Теоретик російського імажинізму В. Шершеневич стверджував: «Вірш - не організм, а хвиля образів, з нього можна витягнути один образ, вставити десять». Імажиністи дозволяли собі </a:t>
            </a:r>
            <a:endParaRPr lang="ru-RU" sz="240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також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порушувати граматичні норми,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дефор-</a:t>
            </a: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мувати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розмір метричними перебоями, відмовлялися від звиклих строф, зверталися </a:t>
            </a:r>
            <a:endParaRPr lang="ru-RU" sz="240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вільного вірша - верлібру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Його представ-</a:t>
            </a:r>
          </a:p>
          <a:p>
            <a:r>
              <a:rPr lang="uk-UA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ники: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 Шершеневич, С. Єсенін, </a:t>
            </a:r>
            <a:endParaRPr lang="ru-RU" sz="240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А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Марієнгоф.</a:t>
            </a:r>
          </a:p>
          <a:p>
            <a:endParaRPr lang="ru-RU" sz="240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65" l="31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77" y="3773722"/>
            <a:ext cx="1521525" cy="270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5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ручной ввод 7"/>
          <p:cNvSpPr/>
          <p:nvPr/>
        </p:nvSpPr>
        <p:spPr>
          <a:xfrm>
            <a:off x="0" y="260648"/>
            <a:ext cx="9323122" cy="936104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39107" y="404664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Висновок</a:t>
            </a:r>
            <a:endParaRPr lang="ru-RU" sz="4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755576" y="1444424"/>
            <a:ext cx="7488832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27584" y="1628800"/>
            <a:ext cx="73448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3200" i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Отже</a:t>
            </a:r>
            <a:r>
              <a:rPr lang="ru-RU" sz="3200" i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«срібна доба» - унікальне явище російської культури, її духовний злет, духовний прорив. В символічному сенсі її можна назвати золотою добою, адже такою кількістю талантів, яскравих і несхожих між собою особистостей не відрізнявся в Росії навіть </a:t>
            </a:r>
            <a:endParaRPr lang="ru-RU" sz="3200" i="1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200" i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пушкінський </a:t>
            </a:r>
            <a:r>
              <a:rPr lang="ru-RU" sz="3200" i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період.</a:t>
            </a:r>
            <a:br>
              <a:rPr lang="ru-RU" sz="3200" i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i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i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200" i="1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22" b="100000" l="1087" r="100000">
                        <a14:foregroundMark x1="43913" y1="69896" x2="43913" y2="69896"/>
                        <a14:foregroundMark x1="51957" y1="63668" x2="51957" y2="63668"/>
                        <a14:foregroundMark x1="55870" y1="58478" x2="55870" y2="58478"/>
                        <a14:foregroundMark x1="57609" y1="45329" x2="57609" y2="45329"/>
                        <a14:foregroundMark x1="61739" y1="48789" x2="61739" y2="48789"/>
                        <a14:foregroundMark x1="75000" y1="45329" x2="75000" y2="45329"/>
                        <a14:foregroundMark x1="38261" y1="67128" x2="38261" y2="67128"/>
                        <a14:foregroundMark x1="23261" y1="81661" x2="23261" y2="81661"/>
                        <a14:foregroundMark x1="15435" y1="89619" x2="15435" y2="89619"/>
                        <a14:foregroundMark x1="13913" y1="89619" x2="13913" y2="89619"/>
                        <a14:foregroundMark x1="34130" y1="59862" x2="34130" y2="59862"/>
                        <a14:foregroundMark x1="33478" y1="77509" x2="33478" y2="77509"/>
                        <a14:foregroundMark x1="32391" y1="68858" x2="32391" y2="68858"/>
                        <a14:foregroundMark x1="37391" y1="71280" x2="37391" y2="71280"/>
                        <a14:foregroundMark x1="38043" y1="71280" x2="38043" y2="71280"/>
                        <a14:foregroundMark x1="45435" y1="68858" x2="51957" y2="65052"/>
                        <a14:foregroundMark x1="64130" y1="57439" x2="65000" y2="57439"/>
                        <a14:foregroundMark x1="70000" y1="53287" x2="70000" y2="53287"/>
                        <a14:foregroundMark x1="60217" y1="61938" x2="60217" y2="61938"/>
                        <a14:foregroundMark x1="60217" y1="61938" x2="60217" y2="61938"/>
                        <a14:foregroundMark x1="17826" y1="85813" x2="17826" y2="85813"/>
                        <a14:foregroundMark x1="19348" y1="85813" x2="19348" y2="85813"/>
                        <a14:foregroundMark x1="21087" y1="83391" x2="21087" y2="83391"/>
                        <a14:foregroundMark x1="21739" y1="81661" x2="21739" y2="81661"/>
                        <a14:foregroundMark x1="48696" y1="58478" x2="48696" y2="58478"/>
                        <a14:foregroundMark x1="51087" y1="55709" x2="51957" y2="55709"/>
                        <a14:foregroundMark x1="54348" y1="52249" x2="54348" y2="52249"/>
                        <a14:foregroundMark x1="68913" y1="55709" x2="68913" y2="55709"/>
                        <a14:foregroundMark x1="40000" y1="81661" x2="40000" y2="81661"/>
                        <a14:foregroundMark x1="53696" y1="76471" x2="53696" y2="76471"/>
                        <a14:foregroundMark x1="55870" y1="79239" x2="55870" y2="79239"/>
                        <a14:foregroundMark x1="10217" y1="92042" x2="10217" y2="92042"/>
                        <a14:foregroundMark x1="12174" y1="92042" x2="12174" y2="92042"/>
                        <a14:foregroundMark x1="12174" y1="90657" x2="12174" y2="90657"/>
                        <a14:foregroundMark x1="12174" y1="90657" x2="12174" y2="90657"/>
                        <a14:foregroundMark x1="11304" y1="92042" x2="11304" y2="92042"/>
                        <a14:foregroundMark x1="9565" y1="92042" x2="9565" y2="92042"/>
                        <a14:foregroundMark x1="68261" y1="55709" x2="68261" y2="55709"/>
                        <a14:foregroundMark x1="65000" y1="52249" x2="65000" y2="52249"/>
                        <a14:foregroundMark x1="65000" y1="52249" x2="65000" y2="52249"/>
                        <a14:backgroundMark x1="88043" y1="54671" x2="88043" y2="54671"/>
                        <a14:backgroundMark x1="27609" y1="85467" x2="27609" y2="85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09120"/>
            <a:ext cx="2915744" cy="18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2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755576" y="404664"/>
            <a:ext cx="7488832" cy="6048672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99592" y="476672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2800" b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Срібна </a:t>
            </a:r>
            <a:r>
              <a:rPr lang="ru-RU" sz="2800" b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доба</a:t>
            </a:r>
            <a:r>
              <a:rPr lang="ru-RU" sz="28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— термін, що вживається в літературознавстві для характеристики межі </a:t>
            </a:r>
            <a:r>
              <a:rPr lang="en-US" sz="28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XIX-XX </a:t>
            </a:r>
            <a:r>
              <a:rPr lang="ru-RU" sz="28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ст. у російській літературі. Назва була обрана за аналогією із «золотою добою» російської літератури, яку ототожнювали з </a:t>
            </a:r>
            <a:r>
              <a:rPr lang="en-US" sz="28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XIX </a:t>
            </a:r>
            <a:r>
              <a:rPr lang="ru-RU" sz="28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сторіччям, коли працювала низка російських літераторів від Пушкіна і Баратинського до Чехова та Лева Толстого.</a:t>
            </a:r>
            <a:endParaRPr lang="ru-RU" sz="280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90" b="89922" l="3521" r="98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8023" y="3695176"/>
            <a:ext cx="3273907" cy="297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2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755576" y="404664"/>
            <a:ext cx="7488832" cy="6048672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99592" y="476672"/>
            <a:ext cx="72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Російська поезія «срібної доби» </a:t>
            </a:r>
            <a:r>
              <a:rPr lang="ru-RU" sz="28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стала своєрідним підбиттям підсумків двохсотрічного розвитку нової російської поезії. Вона підхопила і продовжила кращі традиції попередніх історичних етапів розвитку російської поезії і водночас вдалася до суттєвої переоцінки цінностей художніх і культурологічних пріоритетів, які спря­мували її розвиток.</a:t>
            </a:r>
          </a:p>
          <a:p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38" b="90426" l="4750" r="97250">
                        <a14:foregroundMark x1="16250" y1="66667" x2="16250" y2="66667"/>
                        <a14:foregroundMark x1="19250" y1="12057" x2="19250" y2="12057"/>
                        <a14:foregroundMark x1="18750" y1="12766" x2="18750" y2="12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77072"/>
            <a:ext cx="3456384" cy="243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7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744731" y="402947"/>
            <a:ext cx="7488832" cy="6048672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99592" y="476672"/>
            <a:ext cx="720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Найпотужнішою </a:t>
            </a:r>
            <a:r>
              <a:rPr lang="ru-RU" sz="28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течією в російській поезії «срібної доби» був </a:t>
            </a:r>
            <a:r>
              <a:rPr lang="ru-RU" sz="2800" u="sng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символізм</a:t>
            </a:r>
            <a:r>
              <a:rPr lang="ru-RU" sz="28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Цей напрям зародився у другій половині </a:t>
            </a:r>
            <a:r>
              <a:rPr lang="en-US" sz="28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XIX </a:t>
            </a:r>
            <a:r>
              <a:rPr lang="ru-RU" sz="28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ст. у Франції. У свідомості символістів речі матеріального світу перетворювалися на «знаки» вічних ідей, котрі перебувають поза межами земної реальності, а художні образи — на символи. Завдання поета - дізнатися про прихований зміст символів іншої реальності</a:t>
            </a:r>
            <a:r>
              <a:rPr lang="ru-RU" sz="28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ru-RU" sz="28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Його </a:t>
            </a:r>
            <a:r>
              <a:rPr lang="ru-RU" sz="28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представники: </a:t>
            </a:r>
            <a:r>
              <a:rPr lang="ru-RU" sz="2800" i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2800" i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Брюсов, Д. Мережковський, 3. Гіппіус, К. Бальмонт, Ф. Сологуб, А. Бєлий, О. Блок, С. Соловйов.</a:t>
            </a:r>
          </a:p>
        </p:txBody>
      </p:sp>
    </p:spTree>
    <p:extLst>
      <p:ext uri="{BB962C8B-B14F-4D97-AF65-F5344CB8AC3E}">
        <p14:creationId xmlns:p14="http://schemas.microsoft.com/office/powerpoint/2010/main" val="382601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ручной ввод 12"/>
          <p:cNvSpPr/>
          <p:nvPr/>
        </p:nvSpPr>
        <p:spPr>
          <a:xfrm>
            <a:off x="0" y="44624"/>
            <a:ext cx="9144000" cy="936104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9107" y="26064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Олександр Блок</a:t>
            </a:r>
            <a:endParaRPr lang="ru-RU" sz="3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179512" y="1196752"/>
            <a:ext cx="8784976" cy="5472608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51520" y="1268760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Найвищого досягнення російський символізм набув у творчості Олександра Блока. Його образи-символи втрачають узагальненість, але набувають інтимності і </a:t>
            </a:r>
            <a:endParaRPr lang="ru-RU" sz="240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конкретності переживань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У першій збірці </a:t>
            </a:r>
            <a:endParaRPr lang="ru-RU" sz="240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Вірші про Прекрасну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Даму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поет створює </a:t>
            </a:r>
            <a:endParaRPr lang="ru-RU" sz="240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образи-символи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що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пройдуть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через усю </a:t>
            </a:r>
            <a:endParaRPr lang="ru-RU" sz="240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його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творчість: коханої, дружини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батьківщи-</a:t>
            </a: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Поет протиставляє ідеальний світ,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 </a:t>
            </a: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своєї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любові, реальному. Він доводить, що </a:t>
            </a:r>
            <a:endParaRPr lang="ru-RU" sz="240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любов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може піднести людину над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реальніс-</a:t>
            </a: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тю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зробити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прекрасним потворне. Образ </a:t>
            </a:r>
            <a:endParaRPr lang="ru-RU" sz="240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прекрасної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дами — це символ, який Блок використовує,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щоб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розкрити невидимі іншим прояви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прекрасного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реальному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житті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04864"/>
            <a:ext cx="2258531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6682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755576" y="402947"/>
            <a:ext cx="7488832" cy="6048672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99592" y="476672"/>
            <a:ext cx="720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1911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року в Санкт-Петербурзі товариство поетів на чолі з Миколою Гумільовим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Сергієм Городецьким, які протиставляли себе символізму, що на той час став занепадати, створили гурток «Цех поетів». До них приєднались Анна Ахматова, Осип Мандельштам, Георгій Іванов. Ці митці намагалися повернути поезію з містичних далей символізму до реального буття. Нова школа назвала себе </a:t>
            </a:r>
            <a:r>
              <a:rPr lang="ru-RU" sz="2400" u="sng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акмеїзмом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Акмеїсти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відстоювали право на створення ясного і прозорого художнього образу і поетичної мови, виступали проти притаманних символістам туманних і містичних натяків, замовчувань, незрозумілостей. Вони закликали повернути поезію до земного життя, до предмета, до точного значення слова.</a:t>
            </a:r>
          </a:p>
        </p:txBody>
      </p:sp>
    </p:spTree>
    <p:extLst>
      <p:ext uri="{BB962C8B-B14F-4D97-AF65-F5344CB8AC3E}">
        <p14:creationId xmlns:p14="http://schemas.microsoft.com/office/powerpoint/2010/main" val="1337359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ручной ввод 12"/>
          <p:cNvSpPr/>
          <p:nvPr/>
        </p:nvSpPr>
        <p:spPr>
          <a:xfrm>
            <a:off x="0" y="44624"/>
            <a:ext cx="9144000" cy="936104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9107" y="26064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Анна Ахматова</a:t>
            </a:r>
            <a:endParaRPr lang="ru-RU" sz="3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с двумя усеченными противолежащими углами 14"/>
          <p:cNvSpPr/>
          <p:nvPr/>
        </p:nvSpPr>
        <p:spPr>
          <a:xfrm>
            <a:off x="179512" y="1196752"/>
            <a:ext cx="8784976" cy="5472608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20" y="1268760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Анна Ахматова — один із найвидатніших ліриків російської літератури </a:t>
            </a:r>
            <a:r>
              <a:rPr lang="en-US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XX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століття.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вірші орієнтовані на традиції російської класичної літератури, однак збагачені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ри-</a:t>
            </a:r>
          </a:p>
          <a:p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сами акмеїзму. Лірика Ахматової цього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пе-</a:t>
            </a: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ріоду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це лірика кохання. Але тема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кохан-</a:t>
            </a: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ня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її творах значно глибша і значиміша за </a:t>
            </a:r>
            <a:endParaRPr lang="ru-RU" sz="240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традиційні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уявлення, адже не слабкістю </a:t>
            </a:r>
            <a:endParaRPr lang="ru-RU" sz="240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особистості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позначена вона, а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надзвичай-</a:t>
            </a: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ною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силою волі. Її лірична душа виступає </a:t>
            </a:r>
            <a:endParaRPr lang="ru-RU" sz="240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бунтівною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незалежною, а не пригніченою </a:t>
            </a:r>
            <a:endParaRPr lang="ru-RU" sz="240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покірною. Тому тінь внутрішнього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благо-</a:t>
            </a: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родства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позначається навіть на стражданнях. </a:t>
            </a:r>
            <a:endParaRPr lang="ru-RU" sz="240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Устами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поетеси заговорила жінка, показана в розрізі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болісних</a:t>
            </a:r>
          </a:p>
          <a:p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душевних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переживань.</a:t>
            </a:r>
          </a:p>
          <a:p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72469"/>
            <a:ext cx="2360160" cy="32727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0098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744731" y="402947"/>
            <a:ext cx="7488832" cy="6048672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99592" y="476672"/>
            <a:ext cx="7200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Російський </a:t>
            </a:r>
            <a:r>
              <a:rPr lang="ru-RU" sz="2400" u="sng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футуризм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виник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1910-х роках. Його розвиток відбувався за умов складної взаємодії чотирьох угруповань: «Гілея» (кубофутуристи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), «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Асоціація егофутуристів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«Мезонін поезії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Центрифуга».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Загальною основою футуристичного руху в Росії було передчуття краху старого світу й передчуття майбутнього «світового перевороту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».</a:t>
            </a:r>
          </a:p>
          <a:p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Футуристи надавали перевагу формі над змістом, визначали абсолютну свободу поетичного слова, активно розробляли нові принципи поетичної мови (відмовлялися від знаків пунктуації), опрацьовували нові ритми та типи рим, сміливо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експери-</a:t>
            </a: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ментували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зі словом, створювали штучні </a:t>
            </a:r>
            <a:endParaRPr lang="ru-RU" sz="240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неологізми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(зразки віршованої графіки) </a:t>
            </a:r>
            <a:endParaRPr lang="ru-RU" sz="240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тощо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endParaRPr lang="ru-RU" sz="240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3" y="4632315"/>
            <a:ext cx="2232480" cy="181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9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ручной ввод 12"/>
          <p:cNvSpPr/>
          <p:nvPr/>
        </p:nvSpPr>
        <p:spPr>
          <a:xfrm>
            <a:off x="0" y="44624"/>
            <a:ext cx="9144000" cy="936104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9107" y="26064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Борис Пастернак</a:t>
            </a:r>
            <a:endParaRPr lang="ru-RU" sz="3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с двумя усеченными противолежащими углами 14"/>
          <p:cNvSpPr/>
          <p:nvPr/>
        </p:nvSpPr>
        <p:spPr>
          <a:xfrm>
            <a:off x="179512" y="1196752"/>
            <a:ext cx="8856984" cy="5472608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20" y="1268760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Борис Пастернак— російський поет, прозаїк,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перекладач.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Поезія Пастернака рівною мірою мальовнича і музична (атмосфера дитинства поета сприяла розвитку різних художніх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здатностей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 Виразність його рядків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підкрес-</a:t>
            </a: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люється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звуковими повторами, алітерацією, </a:t>
            </a:r>
            <a:endParaRPr lang="ru-RU" sz="240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якої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завжди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любив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прибігати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поет. У нього </a:t>
            </a: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своє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розуміння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світу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свій спосіб його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вираже-</a:t>
            </a: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ння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експресивний, динамічний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метафоризо-</a:t>
            </a: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ваний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Сутність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свого методу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 і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endParaRPr lang="ru-RU" sz="240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нього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поет визначив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своїх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замітках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endParaRPr lang="ru-RU" sz="240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Геній є кровно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відчутне право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міряти геть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усе</a:t>
            </a: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по-своєму, почуття короткості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із вселеної, </a:t>
            </a:r>
            <a:endParaRPr lang="ru-RU" sz="240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доступності 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всього </a:t>
            </a:r>
            <a:r>
              <a:rPr lang="ru-RU" sz="240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живого</a:t>
            </a:r>
            <a:r>
              <a:rPr lang="ru-RU" sz="240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».</a:t>
            </a:r>
          </a:p>
          <a:p>
            <a:endParaRPr lang="ru-RU" sz="240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40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671" y="2564904"/>
            <a:ext cx="2344809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1534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957</Words>
  <Application>Microsoft Office PowerPoint</Application>
  <PresentationFormat>Экран (4:3)</PresentationFormat>
  <Paragraphs>83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111</cp:lastModifiedBy>
  <cp:revision>16</cp:revision>
  <dcterms:created xsi:type="dcterms:W3CDTF">2012-12-11T13:21:37Z</dcterms:created>
  <dcterms:modified xsi:type="dcterms:W3CDTF">2013-12-22T11:36:58Z</dcterms:modified>
</cp:coreProperties>
</file>