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71" r:id="rId3"/>
    <p:sldId id="272" r:id="rId4"/>
    <p:sldId id="273" r:id="rId5"/>
    <p:sldId id="277" r:id="rId6"/>
    <p:sldId id="260" r:id="rId7"/>
    <p:sldId id="278" r:id="rId8"/>
    <p:sldId id="292" r:id="rId9"/>
    <p:sldId id="261" r:id="rId10"/>
    <p:sldId id="262" r:id="rId11"/>
    <p:sldId id="281" r:id="rId12"/>
    <p:sldId id="282" r:id="rId13"/>
    <p:sldId id="283" r:id="rId14"/>
    <p:sldId id="284" r:id="rId15"/>
    <p:sldId id="263" r:id="rId16"/>
    <p:sldId id="269" r:id="rId17"/>
    <p:sldId id="267" r:id="rId18"/>
    <p:sldId id="287" r:id="rId19"/>
    <p:sldId id="293" r:id="rId20"/>
    <p:sldId id="286" r:id="rId21"/>
    <p:sldId id="290" r:id="rId22"/>
    <p:sldId id="270" r:id="rId23"/>
    <p:sldId id="289" r:id="rId24"/>
    <p:sldId id="280" r:id="rId25"/>
    <p:sldId id="26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43" autoAdjust="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65D5A-C81A-4D5C-B887-588FE138B1BA}" type="doc">
      <dgm:prSet loTypeId="urn:microsoft.com/office/officeart/2005/8/layout/process4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75C439-6D16-4B3D-932B-C155B21881E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C000"/>
              </a:solidFill>
            </a:rPr>
            <a:t>Мифологический реализм Античности</a:t>
          </a:r>
          <a:endParaRPr lang="ru-RU" sz="2400" b="1" dirty="0">
            <a:solidFill>
              <a:srgbClr val="FFC000"/>
            </a:solidFill>
          </a:endParaRPr>
        </a:p>
      </dgm:t>
    </dgm:pt>
    <dgm:pt modelId="{856560C2-8B97-4F7B-BE55-1B0FD23F29CB}" type="parTrans" cxnId="{CE9781D8-E1FD-4B7F-AEE7-0F867B1C6C66}">
      <dgm:prSet/>
      <dgm:spPr/>
      <dgm:t>
        <a:bodyPr/>
        <a:lstStyle/>
        <a:p>
          <a:endParaRPr lang="ru-RU"/>
        </a:p>
      </dgm:t>
    </dgm:pt>
    <dgm:pt modelId="{B9B111B0-90E5-42BD-B0B3-704BA72AA680}" type="sibTrans" cxnId="{CE9781D8-E1FD-4B7F-AEE7-0F867B1C6C66}">
      <dgm:prSet/>
      <dgm:spPr/>
      <dgm:t>
        <a:bodyPr/>
        <a:lstStyle/>
        <a:p>
          <a:endParaRPr lang="ru-RU"/>
        </a:p>
      </dgm:t>
    </dgm:pt>
    <dgm:pt modelId="{DCF6F33F-C0AD-4DFF-8DDF-87A51B8527A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C000"/>
              </a:solidFill>
            </a:rPr>
            <a:t>Барокко. Классицизм.</a:t>
          </a:r>
          <a:endParaRPr lang="ru-RU" sz="2400" b="1" dirty="0">
            <a:solidFill>
              <a:srgbClr val="FFC000"/>
            </a:solidFill>
          </a:endParaRPr>
        </a:p>
      </dgm:t>
    </dgm:pt>
    <dgm:pt modelId="{788F5CFA-4A34-4288-B089-D75D001288CA}" type="parTrans" cxnId="{5A5E5553-ADBE-4F09-9275-CC1608F2AC6F}">
      <dgm:prSet/>
      <dgm:spPr/>
      <dgm:t>
        <a:bodyPr/>
        <a:lstStyle/>
        <a:p>
          <a:endParaRPr lang="ru-RU"/>
        </a:p>
      </dgm:t>
    </dgm:pt>
    <dgm:pt modelId="{B9911B2F-6028-41F0-939A-42A81EC20804}" type="sibTrans" cxnId="{5A5E5553-ADBE-4F09-9275-CC1608F2AC6F}">
      <dgm:prSet/>
      <dgm:spPr/>
      <dgm:t>
        <a:bodyPr/>
        <a:lstStyle/>
        <a:p>
          <a:endParaRPr lang="ru-RU"/>
        </a:p>
      </dgm:t>
    </dgm:pt>
    <dgm:pt modelId="{9AF8341C-0172-4114-9D46-3C43C7B6058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C000"/>
              </a:solidFill>
            </a:rPr>
            <a:t>Сентиментализм. Просвещение.</a:t>
          </a:r>
          <a:endParaRPr lang="ru-RU" sz="2400" b="1" dirty="0">
            <a:solidFill>
              <a:srgbClr val="FFC000"/>
            </a:solidFill>
          </a:endParaRPr>
        </a:p>
      </dgm:t>
    </dgm:pt>
    <dgm:pt modelId="{7C4A4776-2ACA-4E68-9C30-D74564510B78}" type="parTrans" cxnId="{8F1B0251-8476-470C-905E-9FC2F9508048}">
      <dgm:prSet/>
      <dgm:spPr/>
      <dgm:t>
        <a:bodyPr/>
        <a:lstStyle/>
        <a:p>
          <a:endParaRPr lang="ru-RU"/>
        </a:p>
      </dgm:t>
    </dgm:pt>
    <dgm:pt modelId="{8B1F3772-D2EB-458E-B7BA-C3DA70D8230F}" type="sibTrans" cxnId="{8F1B0251-8476-470C-905E-9FC2F9508048}">
      <dgm:prSet/>
      <dgm:spPr/>
      <dgm:t>
        <a:bodyPr/>
        <a:lstStyle/>
        <a:p>
          <a:endParaRPr lang="ru-RU"/>
        </a:p>
      </dgm:t>
    </dgm:pt>
    <dgm:pt modelId="{B6420FED-1B7D-4283-B120-E2A7A3D87E8B}">
      <dgm:prSet custT="1"/>
      <dgm:spPr/>
      <dgm:t>
        <a:bodyPr/>
        <a:lstStyle/>
        <a:p>
          <a:r>
            <a:rPr lang="ru-RU" sz="2400" b="1" dirty="0" smtClean="0">
              <a:solidFill>
                <a:srgbClr val="FFC000"/>
              </a:solidFill>
            </a:rPr>
            <a:t>Средневековый символизм</a:t>
          </a:r>
          <a:endParaRPr lang="ru-RU" sz="2400" b="1" dirty="0">
            <a:solidFill>
              <a:srgbClr val="FFC000"/>
            </a:solidFill>
          </a:endParaRPr>
        </a:p>
      </dgm:t>
    </dgm:pt>
    <dgm:pt modelId="{562A65C4-7B23-4A65-A74A-61FA545E38D3}" type="parTrans" cxnId="{D6CD8212-5AEE-4466-B762-A185C732AD86}">
      <dgm:prSet/>
      <dgm:spPr/>
      <dgm:t>
        <a:bodyPr/>
        <a:lstStyle/>
        <a:p>
          <a:endParaRPr lang="ru-RU"/>
        </a:p>
      </dgm:t>
    </dgm:pt>
    <dgm:pt modelId="{A398BA0B-47A7-4185-A907-C66A803FDB2B}" type="sibTrans" cxnId="{D6CD8212-5AEE-4466-B762-A185C732AD86}">
      <dgm:prSet/>
      <dgm:spPr/>
      <dgm:t>
        <a:bodyPr/>
        <a:lstStyle/>
        <a:p>
          <a:endParaRPr lang="ru-RU"/>
        </a:p>
      </dgm:t>
    </dgm:pt>
    <dgm:pt modelId="{6CC75844-7287-4B27-944D-F3BCEC9D9679}">
      <dgm:prSet custT="1"/>
      <dgm:spPr/>
      <dgm:t>
        <a:bodyPr/>
        <a:lstStyle/>
        <a:p>
          <a:r>
            <a:rPr lang="ru-RU" sz="2400" b="1" dirty="0" smtClean="0">
              <a:solidFill>
                <a:srgbClr val="FFC000"/>
              </a:solidFill>
            </a:rPr>
            <a:t>Реализм Возрождения</a:t>
          </a:r>
          <a:endParaRPr lang="ru-RU" sz="2400" b="1" dirty="0">
            <a:solidFill>
              <a:srgbClr val="FFC000"/>
            </a:solidFill>
          </a:endParaRPr>
        </a:p>
      </dgm:t>
    </dgm:pt>
    <dgm:pt modelId="{6D7B9272-34A4-486E-999B-A673795790D2}" type="parTrans" cxnId="{3B1E72AF-EA35-4F19-BC5E-C7148ED76FEC}">
      <dgm:prSet/>
      <dgm:spPr/>
      <dgm:t>
        <a:bodyPr/>
        <a:lstStyle/>
        <a:p>
          <a:endParaRPr lang="ru-RU"/>
        </a:p>
      </dgm:t>
    </dgm:pt>
    <dgm:pt modelId="{903D3E64-6B4A-435F-A387-3795F4B08696}" type="sibTrans" cxnId="{3B1E72AF-EA35-4F19-BC5E-C7148ED76FEC}">
      <dgm:prSet/>
      <dgm:spPr/>
      <dgm:t>
        <a:bodyPr/>
        <a:lstStyle/>
        <a:p>
          <a:endParaRPr lang="ru-RU"/>
        </a:p>
      </dgm:t>
    </dgm:pt>
    <dgm:pt modelId="{86AB22CB-8914-464B-B462-1A2AF0780D0C}">
      <dgm:prSet custT="1"/>
      <dgm:spPr/>
      <dgm:t>
        <a:bodyPr/>
        <a:lstStyle/>
        <a:p>
          <a:r>
            <a:rPr lang="ru-RU" sz="2400" b="1" dirty="0" smtClean="0">
              <a:solidFill>
                <a:srgbClr val="FFC000"/>
              </a:solidFill>
            </a:rPr>
            <a:t>Романтизм</a:t>
          </a:r>
          <a:endParaRPr lang="ru-RU" sz="2400" b="1" dirty="0">
            <a:solidFill>
              <a:srgbClr val="FFC000"/>
            </a:solidFill>
          </a:endParaRPr>
        </a:p>
      </dgm:t>
    </dgm:pt>
    <dgm:pt modelId="{6693B3DF-2516-4FE5-B55B-7F3A51B208C5}" type="parTrans" cxnId="{7E0FEDAE-B75D-4110-A463-B3E5CBABA45E}">
      <dgm:prSet/>
      <dgm:spPr/>
      <dgm:t>
        <a:bodyPr/>
        <a:lstStyle/>
        <a:p>
          <a:endParaRPr lang="ru-RU"/>
        </a:p>
      </dgm:t>
    </dgm:pt>
    <dgm:pt modelId="{4110E44C-38ED-4109-961E-5D13E99F63D9}" type="sibTrans" cxnId="{7E0FEDAE-B75D-4110-A463-B3E5CBABA45E}">
      <dgm:prSet/>
      <dgm:spPr/>
      <dgm:t>
        <a:bodyPr/>
        <a:lstStyle/>
        <a:p>
          <a:endParaRPr lang="ru-RU"/>
        </a:p>
      </dgm:t>
    </dgm:pt>
    <dgm:pt modelId="{E82A6E3F-9A4C-49D8-BA38-F1B98DA6D5BC}">
      <dgm:prSet custT="1"/>
      <dgm:spPr/>
      <dgm:t>
        <a:bodyPr/>
        <a:lstStyle/>
        <a:p>
          <a:r>
            <a:rPr lang="ru-RU" sz="2400" b="1" dirty="0" smtClean="0">
              <a:solidFill>
                <a:srgbClr val="FFC000"/>
              </a:solidFill>
            </a:rPr>
            <a:t>Реализм</a:t>
          </a:r>
          <a:endParaRPr lang="ru-RU" sz="2400" b="1" dirty="0">
            <a:solidFill>
              <a:srgbClr val="FFC000"/>
            </a:solidFill>
          </a:endParaRPr>
        </a:p>
      </dgm:t>
    </dgm:pt>
    <dgm:pt modelId="{1C50B3FB-1D11-4495-B3C2-9F3FF078AA0F}" type="parTrans" cxnId="{CD3D8116-06CC-462A-A5EB-51741E72D0EF}">
      <dgm:prSet/>
      <dgm:spPr/>
      <dgm:t>
        <a:bodyPr/>
        <a:lstStyle/>
        <a:p>
          <a:endParaRPr lang="ru-RU"/>
        </a:p>
      </dgm:t>
    </dgm:pt>
    <dgm:pt modelId="{1A41C8FE-5A19-4BE8-B16A-AE6689DE86F8}" type="sibTrans" cxnId="{CD3D8116-06CC-462A-A5EB-51741E72D0EF}">
      <dgm:prSet/>
      <dgm:spPr/>
      <dgm:t>
        <a:bodyPr/>
        <a:lstStyle/>
        <a:p>
          <a:endParaRPr lang="ru-RU"/>
        </a:p>
      </dgm:t>
    </dgm:pt>
    <dgm:pt modelId="{7E2761D7-0DF2-4E6F-BB2F-C8BCF711DBBF}">
      <dgm:prSet custT="1"/>
      <dgm:spPr/>
      <dgm:t>
        <a:bodyPr/>
        <a:lstStyle/>
        <a:p>
          <a:r>
            <a:rPr lang="ru-RU" sz="2400" b="1" dirty="0" smtClean="0">
              <a:solidFill>
                <a:srgbClr val="FFC000"/>
              </a:solidFill>
            </a:rPr>
            <a:t>Модернизм, постмодернизм</a:t>
          </a:r>
          <a:endParaRPr lang="ru-RU" sz="2400" b="1" dirty="0">
            <a:solidFill>
              <a:srgbClr val="FFC000"/>
            </a:solidFill>
          </a:endParaRPr>
        </a:p>
      </dgm:t>
    </dgm:pt>
    <dgm:pt modelId="{5A40CF62-897F-4E93-AD10-221085423DCD}" type="parTrans" cxnId="{149AF057-DC68-45DF-8DD2-CF70377B1411}">
      <dgm:prSet/>
      <dgm:spPr/>
      <dgm:t>
        <a:bodyPr/>
        <a:lstStyle/>
        <a:p>
          <a:endParaRPr lang="ru-RU"/>
        </a:p>
      </dgm:t>
    </dgm:pt>
    <dgm:pt modelId="{B3CECE0D-3AD0-46E1-9998-BBE7C925C7CE}" type="sibTrans" cxnId="{149AF057-DC68-45DF-8DD2-CF70377B1411}">
      <dgm:prSet/>
      <dgm:spPr/>
      <dgm:t>
        <a:bodyPr/>
        <a:lstStyle/>
        <a:p>
          <a:endParaRPr lang="ru-RU"/>
        </a:p>
      </dgm:t>
    </dgm:pt>
    <dgm:pt modelId="{6C960E6A-E0E1-44D7-9CF3-5E3DB3DE0298}" type="pres">
      <dgm:prSet presAssocID="{BAE65D5A-C81A-4D5C-B887-588FE138B1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9C0FA7-7840-4BCB-A061-49FF89313B12}" type="pres">
      <dgm:prSet presAssocID="{7E2761D7-0DF2-4E6F-BB2F-C8BCF711DBBF}" presName="boxAndChildren" presStyleCnt="0"/>
      <dgm:spPr/>
    </dgm:pt>
    <dgm:pt modelId="{974BE68D-4D86-4FC5-9FA6-BF3E1B79A378}" type="pres">
      <dgm:prSet presAssocID="{7E2761D7-0DF2-4E6F-BB2F-C8BCF711DBBF}" presName="parentTextBox" presStyleLbl="node1" presStyleIdx="0" presStyleCnt="8"/>
      <dgm:spPr/>
      <dgm:t>
        <a:bodyPr/>
        <a:lstStyle/>
        <a:p>
          <a:endParaRPr lang="ru-RU"/>
        </a:p>
      </dgm:t>
    </dgm:pt>
    <dgm:pt modelId="{25B426AF-A0B2-4241-90B7-842483351511}" type="pres">
      <dgm:prSet presAssocID="{1A41C8FE-5A19-4BE8-B16A-AE6689DE86F8}" presName="sp" presStyleCnt="0"/>
      <dgm:spPr/>
    </dgm:pt>
    <dgm:pt modelId="{684796A4-B81D-4329-B912-767B166B834C}" type="pres">
      <dgm:prSet presAssocID="{E82A6E3F-9A4C-49D8-BA38-F1B98DA6D5BC}" presName="arrowAndChildren" presStyleCnt="0"/>
      <dgm:spPr/>
    </dgm:pt>
    <dgm:pt modelId="{00D602EA-D1A4-407C-AA85-437CAFB7247D}" type="pres">
      <dgm:prSet presAssocID="{E82A6E3F-9A4C-49D8-BA38-F1B98DA6D5BC}" presName="parentTextArrow" presStyleLbl="node1" presStyleIdx="1" presStyleCnt="8"/>
      <dgm:spPr/>
      <dgm:t>
        <a:bodyPr/>
        <a:lstStyle/>
        <a:p>
          <a:endParaRPr lang="ru-RU"/>
        </a:p>
      </dgm:t>
    </dgm:pt>
    <dgm:pt modelId="{E2B42611-8433-461B-9047-4ABAE8AB1730}" type="pres">
      <dgm:prSet presAssocID="{4110E44C-38ED-4109-961E-5D13E99F63D9}" presName="sp" presStyleCnt="0"/>
      <dgm:spPr/>
    </dgm:pt>
    <dgm:pt modelId="{A6401165-4441-4D5A-B33F-F94524ADEA56}" type="pres">
      <dgm:prSet presAssocID="{86AB22CB-8914-464B-B462-1A2AF0780D0C}" presName="arrowAndChildren" presStyleCnt="0"/>
      <dgm:spPr/>
    </dgm:pt>
    <dgm:pt modelId="{59A86CE8-730E-4328-9C36-A6B6AF62048C}" type="pres">
      <dgm:prSet presAssocID="{86AB22CB-8914-464B-B462-1A2AF0780D0C}" presName="parentTextArrow" presStyleLbl="node1" presStyleIdx="2" presStyleCnt="8"/>
      <dgm:spPr/>
      <dgm:t>
        <a:bodyPr/>
        <a:lstStyle/>
        <a:p>
          <a:endParaRPr lang="ru-RU"/>
        </a:p>
      </dgm:t>
    </dgm:pt>
    <dgm:pt modelId="{401B5421-AE0E-4010-BD2D-B21E8E7227D5}" type="pres">
      <dgm:prSet presAssocID="{8B1F3772-D2EB-458E-B7BA-C3DA70D8230F}" presName="sp" presStyleCnt="0"/>
      <dgm:spPr/>
    </dgm:pt>
    <dgm:pt modelId="{6025C852-3DF4-4105-A745-4BF1F62175F3}" type="pres">
      <dgm:prSet presAssocID="{9AF8341C-0172-4114-9D46-3C43C7B6058F}" presName="arrowAndChildren" presStyleCnt="0"/>
      <dgm:spPr/>
    </dgm:pt>
    <dgm:pt modelId="{E0004543-586B-45A2-AC4D-8C93026C3AAE}" type="pres">
      <dgm:prSet presAssocID="{9AF8341C-0172-4114-9D46-3C43C7B6058F}" presName="parentTextArrow" presStyleLbl="node1" presStyleIdx="3" presStyleCnt="8"/>
      <dgm:spPr/>
      <dgm:t>
        <a:bodyPr/>
        <a:lstStyle/>
        <a:p>
          <a:endParaRPr lang="ru-RU"/>
        </a:p>
      </dgm:t>
    </dgm:pt>
    <dgm:pt modelId="{FDDB7940-192F-4599-A078-5EE39FB4CC9A}" type="pres">
      <dgm:prSet presAssocID="{B9911B2F-6028-41F0-939A-42A81EC20804}" presName="sp" presStyleCnt="0"/>
      <dgm:spPr/>
    </dgm:pt>
    <dgm:pt modelId="{FA4FD906-6BB0-4869-BA75-D9C809B19FC2}" type="pres">
      <dgm:prSet presAssocID="{DCF6F33F-C0AD-4DFF-8DDF-87A51B8527AD}" presName="arrowAndChildren" presStyleCnt="0"/>
      <dgm:spPr/>
    </dgm:pt>
    <dgm:pt modelId="{574E15C6-DCCF-49E0-9FD4-7692A88A6E23}" type="pres">
      <dgm:prSet presAssocID="{DCF6F33F-C0AD-4DFF-8DDF-87A51B8527AD}" presName="parentTextArrow" presStyleLbl="node1" presStyleIdx="4" presStyleCnt="8"/>
      <dgm:spPr/>
      <dgm:t>
        <a:bodyPr/>
        <a:lstStyle/>
        <a:p>
          <a:endParaRPr lang="ru-RU"/>
        </a:p>
      </dgm:t>
    </dgm:pt>
    <dgm:pt modelId="{6C3F9796-59E5-4B3A-96D5-3DB810830E04}" type="pres">
      <dgm:prSet presAssocID="{903D3E64-6B4A-435F-A387-3795F4B08696}" presName="sp" presStyleCnt="0"/>
      <dgm:spPr/>
    </dgm:pt>
    <dgm:pt modelId="{0F925328-F98D-4BE8-9F8F-8B7861ECCEFE}" type="pres">
      <dgm:prSet presAssocID="{6CC75844-7287-4B27-944D-F3BCEC9D9679}" presName="arrowAndChildren" presStyleCnt="0"/>
      <dgm:spPr/>
    </dgm:pt>
    <dgm:pt modelId="{310D8F0E-3240-4CBB-98E0-AA128CB292D7}" type="pres">
      <dgm:prSet presAssocID="{6CC75844-7287-4B27-944D-F3BCEC9D9679}" presName="parentTextArrow" presStyleLbl="node1" presStyleIdx="5" presStyleCnt="8"/>
      <dgm:spPr/>
      <dgm:t>
        <a:bodyPr/>
        <a:lstStyle/>
        <a:p>
          <a:endParaRPr lang="ru-RU"/>
        </a:p>
      </dgm:t>
    </dgm:pt>
    <dgm:pt modelId="{B4F7180F-2386-4B5C-8A20-2C62DD59E724}" type="pres">
      <dgm:prSet presAssocID="{A398BA0B-47A7-4185-A907-C66A803FDB2B}" presName="sp" presStyleCnt="0"/>
      <dgm:spPr/>
    </dgm:pt>
    <dgm:pt modelId="{517815DF-6592-4D44-8B18-7769967B4FD7}" type="pres">
      <dgm:prSet presAssocID="{B6420FED-1B7D-4283-B120-E2A7A3D87E8B}" presName="arrowAndChildren" presStyleCnt="0"/>
      <dgm:spPr/>
    </dgm:pt>
    <dgm:pt modelId="{B0399C9B-3BE7-4A3F-92B8-A89E91B7F052}" type="pres">
      <dgm:prSet presAssocID="{B6420FED-1B7D-4283-B120-E2A7A3D87E8B}" presName="parentTextArrow" presStyleLbl="node1" presStyleIdx="6" presStyleCnt="8"/>
      <dgm:spPr/>
      <dgm:t>
        <a:bodyPr/>
        <a:lstStyle/>
        <a:p>
          <a:endParaRPr lang="ru-RU"/>
        </a:p>
      </dgm:t>
    </dgm:pt>
    <dgm:pt modelId="{90B956B7-9676-4BE0-8941-B67941202DB1}" type="pres">
      <dgm:prSet presAssocID="{B9B111B0-90E5-42BD-B0B3-704BA72AA680}" presName="sp" presStyleCnt="0"/>
      <dgm:spPr/>
    </dgm:pt>
    <dgm:pt modelId="{8B09275B-27BE-4BD9-8BF8-E27C2184438C}" type="pres">
      <dgm:prSet presAssocID="{A675C439-6D16-4B3D-932B-C155B21881E7}" presName="arrowAndChildren" presStyleCnt="0"/>
      <dgm:spPr/>
    </dgm:pt>
    <dgm:pt modelId="{DAA93616-9989-40DD-9863-65C31F05484C}" type="pres">
      <dgm:prSet presAssocID="{A675C439-6D16-4B3D-932B-C155B21881E7}" presName="parentTextArrow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149AF057-DC68-45DF-8DD2-CF70377B1411}" srcId="{BAE65D5A-C81A-4D5C-B887-588FE138B1BA}" destId="{7E2761D7-0DF2-4E6F-BB2F-C8BCF711DBBF}" srcOrd="7" destOrd="0" parTransId="{5A40CF62-897F-4E93-AD10-221085423DCD}" sibTransId="{B3CECE0D-3AD0-46E1-9998-BBE7C925C7CE}"/>
    <dgm:cxn modelId="{8F1B0251-8476-470C-905E-9FC2F9508048}" srcId="{BAE65D5A-C81A-4D5C-B887-588FE138B1BA}" destId="{9AF8341C-0172-4114-9D46-3C43C7B6058F}" srcOrd="4" destOrd="0" parTransId="{7C4A4776-2ACA-4E68-9C30-D74564510B78}" sibTransId="{8B1F3772-D2EB-458E-B7BA-C3DA70D8230F}"/>
    <dgm:cxn modelId="{5A5E5553-ADBE-4F09-9275-CC1608F2AC6F}" srcId="{BAE65D5A-C81A-4D5C-B887-588FE138B1BA}" destId="{DCF6F33F-C0AD-4DFF-8DDF-87A51B8527AD}" srcOrd="3" destOrd="0" parTransId="{788F5CFA-4A34-4288-B089-D75D001288CA}" sibTransId="{B9911B2F-6028-41F0-939A-42A81EC20804}"/>
    <dgm:cxn modelId="{5E0BF19F-8966-49B3-B666-0994C044647F}" type="presOf" srcId="{B6420FED-1B7D-4283-B120-E2A7A3D87E8B}" destId="{B0399C9B-3BE7-4A3F-92B8-A89E91B7F052}" srcOrd="0" destOrd="0" presId="urn:microsoft.com/office/officeart/2005/8/layout/process4"/>
    <dgm:cxn modelId="{7536C360-4BB4-4B1D-A945-BBA86056F2B7}" type="presOf" srcId="{6CC75844-7287-4B27-944D-F3BCEC9D9679}" destId="{310D8F0E-3240-4CBB-98E0-AA128CB292D7}" srcOrd="0" destOrd="0" presId="urn:microsoft.com/office/officeart/2005/8/layout/process4"/>
    <dgm:cxn modelId="{3B1E72AF-EA35-4F19-BC5E-C7148ED76FEC}" srcId="{BAE65D5A-C81A-4D5C-B887-588FE138B1BA}" destId="{6CC75844-7287-4B27-944D-F3BCEC9D9679}" srcOrd="2" destOrd="0" parTransId="{6D7B9272-34A4-486E-999B-A673795790D2}" sibTransId="{903D3E64-6B4A-435F-A387-3795F4B08696}"/>
    <dgm:cxn modelId="{B2786CC6-280F-4A5A-AAEF-4F4FCD4A76AA}" type="presOf" srcId="{7E2761D7-0DF2-4E6F-BB2F-C8BCF711DBBF}" destId="{974BE68D-4D86-4FC5-9FA6-BF3E1B79A378}" srcOrd="0" destOrd="0" presId="urn:microsoft.com/office/officeart/2005/8/layout/process4"/>
    <dgm:cxn modelId="{2883D987-854E-4DC5-951F-CD6B16C76DFA}" type="presOf" srcId="{86AB22CB-8914-464B-B462-1A2AF0780D0C}" destId="{59A86CE8-730E-4328-9C36-A6B6AF62048C}" srcOrd="0" destOrd="0" presId="urn:microsoft.com/office/officeart/2005/8/layout/process4"/>
    <dgm:cxn modelId="{CE9781D8-E1FD-4B7F-AEE7-0F867B1C6C66}" srcId="{BAE65D5A-C81A-4D5C-B887-588FE138B1BA}" destId="{A675C439-6D16-4B3D-932B-C155B21881E7}" srcOrd="0" destOrd="0" parTransId="{856560C2-8B97-4F7B-BE55-1B0FD23F29CB}" sibTransId="{B9B111B0-90E5-42BD-B0B3-704BA72AA680}"/>
    <dgm:cxn modelId="{E0EEE665-25E3-41BB-B689-0AE2C97DD62B}" type="presOf" srcId="{BAE65D5A-C81A-4D5C-B887-588FE138B1BA}" destId="{6C960E6A-E0E1-44D7-9CF3-5E3DB3DE0298}" srcOrd="0" destOrd="0" presId="urn:microsoft.com/office/officeart/2005/8/layout/process4"/>
    <dgm:cxn modelId="{F0E44DA4-5AC4-4491-8D12-E1EE07181F90}" type="presOf" srcId="{DCF6F33F-C0AD-4DFF-8DDF-87A51B8527AD}" destId="{574E15C6-DCCF-49E0-9FD4-7692A88A6E23}" srcOrd="0" destOrd="0" presId="urn:microsoft.com/office/officeart/2005/8/layout/process4"/>
    <dgm:cxn modelId="{D6CD8212-5AEE-4466-B762-A185C732AD86}" srcId="{BAE65D5A-C81A-4D5C-B887-588FE138B1BA}" destId="{B6420FED-1B7D-4283-B120-E2A7A3D87E8B}" srcOrd="1" destOrd="0" parTransId="{562A65C4-7B23-4A65-A74A-61FA545E38D3}" sibTransId="{A398BA0B-47A7-4185-A907-C66A803FDB2B}"/>
    <dgm:cxn modelId="{F73A06B5-5901-4444-A9BF-623771B4C48B}" type="presOf" srcId="{9AF8341C-0172-4114-9D46-3C43C7B6058F}" destId="{E0004543-586B-45A2-AC4D-8C93026C3AAE}" srcOrd="0" destOrd="0" presId="urn:microsoft.com/office/officeart/2005/8/layout/process4"/>
    <dgm:cxn modelId="{CD3D8116-06CC-462A-A5EB-51741E72D0EF}" srcId="{BAE65D5A-C81A-4D5C-B887-588FE138B1BA}" destId="{E82A6E3F-9A4C-49D8-BA38-F1B98DA6D5BC}" srcOrd="6" destOrd="0" parTransId="{1C50B3FB-1D11-4495-B3C2-9F3FF078AA0F}" sibTransId="{1A41C8FE-5A19-4BE8-B16A-AE6689DE86F8}"/>
    <dgm:cxn modelId="{7E0FEDAE-B75D-4110-A463-B3E5CBABA45E}" srcId="{BAE65D5A-C81A-4D5C-B887-588FE138B1BA}" destId="{86AB22CB-8914-464B-B462-1A2AF0780D0C}" srcOrd="5" destOrd="0" parTransId="{6693B3DF-2516-4FE5-B55B-7F3A51B208C5}" sibTransId="{4110E44C-38ED-4109-961E-5D13E99F63D9}"/>
    <dgm:cxn modelId="{D72FEF51-3A05-49ED-88F6-E256D40AE66D}" type="presOf" srcId="{E82A6E3F-9A4C-49D8-BA38-F1B98DA6D5BC}" destId="{00D602EA-D1A4-407C-AA85-437CAFB7247D}" srcOrd="0" destOrd="0" presId="urn:microsoft.com/office/officeart/2005/8/layout/process4"/>
    <dgm:cxn modelId="{657795C7-24C4-4F3A-A550-521D9255625B}" type="presOf" srcId="{A675C439-6D16-4B3D-932B-C155B21881E7}" destId="{DAA93616-9989-40DD-9863-65C31F05484C}" srcOrd="0" destOrd="0" presId="urn:microsoft.com/office/officeart/2005/8/layout/process4"/>
    <dgm:cxn modelId="{92E8450B-5BBD-4BE9-A45B-247DCA288BFC}" type="presParOf" srcId="{6C960E6A-E0E1-44D7-9CF3-5E3DB3DE0298}" destId="{1B9C0FA7-7840-4BCB-A061-49FF89313B12}" srcOrd="0" destOrd="0" presId="urn:microsoft.com/office/officeart/2005/8/layout/process4"/>
    <dgm:cxn modelId="{482114D5-D5C0-4FF9-A08B-08D871CD96A8}" type="presParOf" srcId="{1B9C0FA7-7840-4BCB-A061-49FF89313B12}" destId="{974BE68D-4D86-4FC5-9FA6-BF3E1B79A378}" srcOrd="0" destOrd="0" presId="urn:microsoft.com/office/officeart/2005/8/layout/process4"/>
    <dgm:cxn modelId="{ADFB459C-F1F1-4B5F-B2F2-3CD01A83F33C}" type="presParOf" srcId="{6C960E6A-E0E1-44D7-9CF3-5E3DB3DE0298}" destId="{25B426AF-A0B2-4241-90B7-842483351511}" srcOrd="1" destOrd="0" presId="urn:microsoft.com/office/officeart/2005/8/layout/process4"/>
    <dgm:cxn modelId="{BC0FEC3A-BF93-42BC-B62F-04AF8015AF58}" type="presParOf" srcId="{6C960E6A-E0E1-44D7-9CF3-5E3DB3DE0298}" destId="{684796A4-B81D-4329-B912-767B166B834C}" srcOrd="2" destOrd="0" presId="urn:microsoft.com/office/officeart/2005/8/layout/process4"/>
    <dgm:cxn modelId="{AE9DA83B-0B62-40A7-A128-A53234F999AB}" type="presParOf" srcId="{684796A4-B81D-4329-B912-767B166B834C}" destId="{00D602EA-D1A4-407C-AA85-437CAFB7247D}" srcOrd="0" destOrd="0" presId="urn:microsoft.com/office/officeart/2005/8/layout/process4"/>
    <dgm:cxn modelId="{7E4E4F44-0B50-4C9A-953F-B43F44EBC55E}" type="presParOf" srcId="{6C960E6A-E0E1-44D7-9CF3-5E3DB3DE0298}" destId="{E2B42611-8433-461B-9047-4ABAE8AB1730}" srcOrd="3" destOrd="0" presId="urn:microsoft.com/office/officeart/2005/8/layout/process4"/>
    <dgm:cxn modelId="{0BD27641-3637-4F62-9A67-628FF06E76A3}" type="presParOf" srcId="{6C960E6A-E0E1-44D7-9CF3-5E3DB3DE0298}" destId="{A6401165-4441-4D5A-B33F-F94524ADEA56}" srcOrd="4" destOrd="0" presId="urn:microsoft.com/office/officeart/2005/8/layout/process4"/>
    <dgm:cxn modelId="{CDE46175-31DA-437C-99B6-29AFE2E399F8}" type="presParOf" srcId="{A6401165-4441-4D5A-B33F-F94524ADEA56}" destId="{59A86CE8-730E-4328-9C36-A6B6AF62048C}" srcOrd="0" destOrd="0" presId="urn:microsoft.com/office/officeart/2005/8/layout/process4"/>
    <dgm:cxn modelId="{2CB21511-90BF-40E5-86DA-5E3B3D615871}" type="presParOf" srcId="{6C960E6A-E0E1-44D7-9CF3-5E3DB3DE0298}" destId="{401B5421-AE0E-4010-BD2D-B21E8E7227D5}" srcOrd="5" destOrd="0" presId="urn:microsoft.com/office/officeart/2005/8/layout/process4"/>
    <dgm:cxn modelId="{FDE7875D-2D39-445B-9AD8-C6BC2DBA7837}" type="presParOf" srcId="{6C960E6A-E0E1-44D7-9CF3-5E3DB3DE0298}" destId="{6025C852-3DF4-4105-A745-4BF1F62175F3}" srcOrd="6" destOrd="0" presId="urn:microsoft.com/office/officeart/2005/8/layout/process4"/>
    <dgm:cxn modelId="{E6D357E9-0363-41C1-9179-51ECC1722912}" type="presParOf" srcId="{6025C852-3DF4-4105-A745-4BF1F62175F3}" destId="{E0004543-586B-45A2-AC4D-8C93026C3AAE}" srcOrd="0" destOrd="0" presId="urn:microsoft.com/office/officeart/2005/8/layout/process4"/>
    <dgm:cxn modelId="{242A6F4C-432A-436E-AC53-371411737D76}" type="presParOf" srcId="{6C960E6A-E0E1-44D7-9CF3-5E3DB3DE0298}" destId="{FDDB7940-192F-4599-A078-5EE39FB4CC9A}" srcOrd="7" destOrd="0" presId="urn:microsoft.com/office/officeart/2005/8/layout/process4"/>
    <dgm:cxn modelId="{DF78E82F-FADF-416F-9786-8F450EA96B60}" type="presParOf" srcId="{6C960E6A-E0E1-44D7-9CF3-5E3DB3DE0298}" destId="{FA4FD906-6BB0-4869-BA75-D9C809B19FC2}" srcOrd="8" destOrd="0" presId="urn:microsoft.com/office/officeart/2005/8/layout/process4"/>
    <dgm:cxn modelId="{188326F4-85B7-438D-9867-C88955BD1090}" type="presParOf" srcId="{FA4FD906-6BB0-4869-BA75-D9C809B19FC2}" destId="{574E15C6-DCCF-49E0-9FD4-7692A88A6E23}" srcOrd="0" destOrd="0" presId="urn:microsoft.com/office/officeart/2005/8/layout/process4"/>
    <dgm:cxn modelId="{2EA6DDE0-2ACF-4042-A899-E3026CA83780}" type="presParOf" srcId="{6C960E6A-E0E1-44D7-9CF3-5E3DB3DE0298}" destId="{6C3F9796-59E5-4B3A-96D5-3DB810830E04}" srcOrd="9" destOrd="0" presId="urn:microsoft.com/office/officeart/2005/8/layout/process4"/>
    <dgm:cxn modelId="{AB1A96E4-734F-49D0-A36F-79178C10E624}" type="presParOf" srcId="{6C960E6A-E0E1-44D7-9CF3-5E3DB3DE0298}" destId="{0F925328-F98D-4BE8-9F8F-8B7861ECCEFE}" srcOrd="10" destOrd="0" presId="urn:microsoft.com/office/officeart/2005/8/layout/process4"/>
    <dgm:cxn modelId="{DE254B4C-3234-47EA-BEFF-F88470404F6C}" type="presParOf" srcId="{0F925328-F98D-4BE8-9F8F-8B7861ECCEFE}" destId="{310D8F0E-3240-4CBB-98E0-AA128CB292D7}" srcOrd="0" destOrd="0" presId="urn:microsoft.com/office/officeart/2005/8/layout/process4"/>
    <dgm:cxn modelId="{E0E0242C-C63F-49EA-84FB-D0D54BA19987}" type="presParOf" srcId="{6C960E6A-E0E1-44D7-9CF3-5E3DB3DE0298}" destId="{B4F7180F-2386-4B5C-8A20-2C62DD59E724}" srcOrd="11" destOrd="0" presId="urn:microsoft.com/office/officeart/2005/8/layout/process4"/>
    <dgm:cxn modelId="{229F537A-64CA-4022-A325-148F56364F99}" type="presParOf" srcId="{6C960E6A-E0E1-44D7-9CF3-5E3DB3DE0298}" destId="{517815DF-6592-4D44-8B18-7769967B4FD7}" srcOrd="12" destOrd="0" presId="urn:microsoft.com/office/officeart/2005/8/layout/process4"/>
    <dgm:cxn modelId="{A643F7DD-8551-493B-9981-7566B1A562B4}" type="presParOf" srcId="{517815DF-6592-4D44-8B18-7769967B4FD7}" destId="{B0399C9B-3BE7-4A3F-92B8-A89E91B7F052}" srcOrd="0" destOrd="0" presId="urn:microsoft.com/office/officeart/2005/8/layout/process4"/>
    <dgm:cxn modelId="{B697C30C-7CDE-42D4-87A3-ED216798BD88}" type="presParOf" srcId="{6C960E6A-E0E1-44D7-9CF3-5E3DB3DE0298}" destId="{90B956B7-9676-4BE0-8941-B67941202DB1}" srcOrd="13" destOrd="0" presId="urn:microsoft.com/office/officeart/2005/8/layout/process4"/>
    <dgm:cxn modelId="{4A54AC18-5269-4813-ACFF-69B2B269136D}" type="presParOf" srcId="{6C960E6A-E0E1-44D7-9CF3-5E3DB3DE0298}" destId="{8B09275B-27BE-4BD9-8BF8-E27C2184438C}" srcOrd="14" destOrd="0" presId="urn:microsoft.com/office/officeart/2005/8/layout/process4"/>
    <dgm:cxn modelId="{80ADDD2E-A4E2-4B9A-BB7D-C887B4240F9E}" type="presParOf" srcId="{8B09275B-27BE-4BD9-8BF8-E27C2184438C}" destId="{DAA93616-9989-40DD-9863-65C31F05484C}" srcOrd="0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1921A4-9BE3-44B2-B649-CBFF5E4DA44F}" type="doc">
      <dgm:prSet loTypeId="urn:microsoft.com/office/officeart/2005/8/layout/arrow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947D9F-D86A-40F6-A1CA-1286893D6BE0}">
      <dgm:prSet phldrT="[Текст]" custT="1"/>
      <dgm:spPr/>
      <dgm:t>
        <a:bodyPr/>
        <a:lstStyle/>
        <a:p>
          <a:r>
            <a:rPr lang="ru-RU" sz="2000" b="1" dirty="0" smtClean="0"/>
            <a:t>В 18 веке термином «романтизм» называлось все фантастическое, таинственное, удивительное, необычное, нереальное.</a:t>
          </a:r>
          <a:endParaRPr lang="ru-RU" sz="2000" b="1" dirty="0"/>
        </a:p>
      </dgm:t>
    </dgm:pt>
    <dgm:pt modelId="{D88C8086-EDC4-494E-B3E0-51CAFCAAF020}" type="parTrans" cxnId="{7DC5E4E9-E8BC-4A2B-917E-424E054C8C63}">
      <dgm:prSet/>
      <dgm:spPr/>
      <dgm:t>
        <a:bodyPr/>
        <a:lstStyle/>
        <a:p>
          <a:endParaRPr lang="ru-RU"/>
        </a:p>
      </dgm:t>
    </dgm:pt>
    <dgm:pt modelId="{2DE7D261-D48B-4128-B840-EF131368C15D}" type="sibTrans" cxnId="{7DC5E4E9-E8BC-4A2B-917E-424E054C8C63}">
      <dgm:prSet/>
      <dgm:spPr/>
      <dgm:t>
        <a:bodyPr/>
        <a:lstStyle/>
        <a:p>
          <a:endParaRPr lang="ru-RU"/>
        </a:p>
      </dgm:t>
    </dgm:pt>
    <dgm:pt modelId="{4B15B84F-5E1A-4B6A-B2FC-0BA00E51182E}">
      <dgm:prSet phldrT="[Текст]" custT="1"/>
      <dgm:spPr/>
      <dgm:t>
        <a:bodyPr/>
        <a:lstStyle/>
        <a:p>
          <a:r>
            <a:rPr lang="ru-RU" sz="2000" b="1" dirty="0" smtClean="0"/>
            <a:t>В конце 18 – начале 19 века «романтизм»  становится термином для обозначения нового литературного направления, противоположного классицизму.</a:t>
          </a:r>
          <a:endParaRPr lang="ru-RU" sz="2000" b="1" dirty="0"/>
        </a:p>
      </dgm:t>
    </dgm:pt>
    <dgm:pt modelId="{5E12571E-83D1-4EC4-A687-FA748090BBB9}" type="parTrans" cxnId="{D112CB89-08D1-4331-90DB-BFB8B7C1428F}">
      <dgm:prSet/>
      <dgm:spPr/>
      <dgm:t>
        <a:bodyPr/>
        <a:lstStyle/>
        <a:p>
          <a:endParaRPr lang="ru-RU"/>
        </a:p>
      </dgm:t>
    </dgm:pt>
    <dgm:pt modelId="{ABEB84D2-BBDC-4920-9E41-036852ED1287}" type="sibTrans" cxnId="{D112CB89-08D1-4331-90DB-BFB8B7C1428F}">
      <dgm:prSet/>
      <dgm:spPr/>
      <dgm:t>
        <a:bodyPr/>
        <a:lstStyle/>
        <a:p>
          <a:endParaRPr lang="ru-RU"/>
        </a:p>
      </dgm:t>
    </dgm:pt>
    <dgm:pt modelId="{ED367114-CB9B-4107-A166-25147DA6AEF4}" type="pres">
      <dgm:prSet presAssocID="{DF1921A4-9BE3-44B2-B649-CBFF5E4DA4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28EF27-A550-4D39-BFD2-8D4CDFD04E73}" type="pres">
      <dgm:prSet presAssocID="{71947D9F-D86A-40F6-A1CA-1286893D6BE0}" presName="arrow" presStyleLbl="node1" presStyleIdx="0" presStyleCnt="2" custScaleX="136444" custScaleY="10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CE9CB-742F-4473-A392-D4112505EA36}" type="pres">
      <dgm:prSet presAssocID="{4B15B84F-5E1A-4B6A-B2FC-0BA00E51182E}" presName="arrow" presStyleLbl="node1" presStyleIdx="1" presStyleCnt="2" custScaleX="136444" custScaleY="101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4D063B-DE80-4DEC-A96B-7913EAF7EE46}" type="presOf" srcId="{71947D9F-D86A-40F6-A1CA-1286893D6BE0}" destId="{1728EF27-A550-4D39-BFD2-8D4CDFD04E73}" srcOrd="0" destOrd="0" presId="urn:microsoft.com/office/officeart/2005/8/layout/arrow1"/>
    <dgm:cxn modelId="{40F70B61-C20A-45A8-8A8E-A0D4DBFE11AE}" type="presOf" srcId="{4B15B84F-5E1A-4B6A-B2FC-0BA00E51182E}" destId="{9B6CE9CB-742F-4473-A392-D4112505EA36}" srcOrd="0" destOrd="0" presId="urn:microsoft.com/office/officeart/2005/8/layout/arrow1"/>
    <dgm:cxn modelId="{EEC3F6B2-FCEC-4BE3-8E82-F4E649009A31}" type="presOf" srcId="{DF1921A4-9BE3-44B2-B649-CBFF5E4DA44F}" destId="{ED367114-CB9B-4107-A166-25147DA6AEF4}" srcOrd="0" destOrd="0" presId="urn:microsoft.com/office/officeart/2005/8/layout/arrow1"/>
    <dgm:cxn modelId="{7DC5E4E9-E8BC-4A2B-917E-424E054C8C63}" srcId="{DF1921A4-9BE3-44B2-B649-CBFF5E4DA44F}" destId="{71947D9F-D86A-40F6-A1CA-1286893D6BE0}" srcOrd="0" destOrd="0" parTransId="{D88C8086-EDC4-494E-B3E0-51CAFCAAF020}" sibTransId="{2DE7D261-D48B-4128-B840-EF131368C15D}"/>
    <dgm:cxn modelId="{D112CB89-08D1-4331-90DB-BFB8B7C1428F}" srcId="{DF1921A4-9BE3-44B2-B649-CBFF5E4DA44F}" destId="{4B15B84F-5E1A-4B6A-B2FC-0BA00E51182E}" srcOrd="1" destOrd="0" parTransId="{5E12571E-83D1-4EC4-A687-FA748090BBB9}" sibTransId="{ABEB84D2-BBDC-4920-9E41-036852ED1287}"/>
    <dgm:cxn modelId="{5C69CD43-E19C-4F30-B83D-462B70A23B15}" type="presParOf" srcId="{ED367114-CB9B-4107-A166-25147DA6AEF4}" destId="{1728EF27-A550-4D39-BFD2-8D4CDFD04E73}" srcOrd="0" destOrd="0" presId="urn:microsoft.com/office/officeart/2005/8/layout/arrow1"/>
    <dgm:cxn modelId="{05A65F46-922E-42E7-B7DF-4F157511F766}" type="presParOf" srcId="{ED367114-CB9B-4107-A166-25147DA6AEF4}" destId="{9B6CE9CB-742F-4473-A392-D4112505EA36}" srcOrd="1" destOrd="0" presId="urn:microsoft.com/office/officeart/2005/8/layout/arrow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CC9F73-89F6-40B4-A539-1D260655A69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87859C-C61F-4BD2-8C0C-32B2ED32447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Французская революция 1789 – 1794 гг. и наполеоновские войны</a:t>
          </a:r>
          <a:endParaRPr lang="ru-RU" sz="2000" b="1" dirty="0">
            <a:solidFill>
              <a:srgbClr val="C00000"/>
            </a:solidFill>
          </a:endParaRPr>
        </a:p>
      </dgm:t>
    </dgm:pt>
    <dgm:pt modelId="{7C41D8C8-3F84-45E8-824D-BE362A95E397}" type="parTrans" cxnId="{A60D5386-7D6F-4EE5-B631-3890B6DFA2F5}">
      <dgm:prSet/>
      <dgm:spPr/>
      <dgm:t>
        <a:bodyPr/>
        <a:lstStyle/>
        <a:p>
          <a:endParaRPr lang="ru-RU"/>
        </a:p>
      </dgm:t>
    </dgm:pt>
    <dgm:pt modelId="{E0AA9EE7-5E7F-4FF1-80DD-08887A144787}" type="sibTrans" cxnId="{A60D5386-7D6F-4EE5-B631-3890B6DFA2F5}">
      <dgm:prSet/>
      <dgm:spPr/>
      <dgm:t>
        <a:bodyPr/>
        <a:lstStyle/>
        <a:p>
          <a:endParaRPr lang="ru-RU"/>
        </a:p>
      </dgm:t>
    </dgm:pt>
    <dgm:pt modelId="{7A611A59-6FE9-4C02-998A-D04CE9E93C6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C000"/>
              </a:solidFill>
            </a:rPr>
            <a:t>Надежда на результативность активного действия, вера в возможность освобождения</a:t>
          </a:r>
          <a:endParaRPr lang="ru-RU" sz="2000" b="1" dirty="0">
            <a:solidFill>
              <a:srgbClr val="FFC000"/>
            </a:solidFill>
          </a:endParaRPr>
        </a:p>
      </dgm:t>
    </dgm:pt>
    <dgm:pt modelId="{6AE30123-F125-49FE-BBAD-C9CFA9AC9887}" type="parTrans" cxnId="{7403ACC1-9C04-4E69-9867-63E35813E223}">
      <dgm:prSet/>
      <dgm:spPr/>
      <dgm:t>
        <a:bodyPr/>
        <a:lstStyle/>
        <a:p>
          <a:endParaRPr lang="ru-RU"/>
        </a:p>
      </dgm:t>
    </dgm:pt>
    <dgm:pt modelId="{650F857F-7C5D-4601-A8E5-52C211CF3B9A}" type="sibTrans" cxnId="{7403ACC1-9C04-4E69-9867-63E35813E223}">
      <dgm:prSet/>
      <dgm:spPr/>
      <dgm:t>
        <a:bodyPr/>
        <a:lstStyle/>
        <a:p>
          <a:endParaRPr lang="ru-RU"/>
        </a:p>
      </dgm:t>
    </dgm:pt>
    <dgm:pt modelId="{BDAAEF85-EE33-4A4E-9EB2-756EB25AD31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C000"/>
              </a:solidFill>
            </a:rPr>
            <a:t>неуверенность, трагическое ощущение</a:t>
          </a:r>
          <a:endParaRPr lang="ru-RU" sz="2400" b="1" dirty="0">
            <a:solidFill>
              <a:srgbClr val="FFC000"/>
            </a:solidFill>
          </a:endParaRPr>
        </a:p>
      </dgm:t>
    </dgm:pt>
    <dgm:pt modelId="{BF439500-6232-4C77-BB5B-5FAC8CB68CDD}" type="parTrans" cxnId="{874F1A9E-A257-4C61-A07C-3A071DDF97F9}">
      <dgm:prSet/>
      <dgm:spPr/>
      <dgm:t>
        <a:bodyPr/>
        <a:lstStyle/>
        <a:p>
          <a:endParaRPr lang="ru-RU"/>
        </a:p>
      </dgm:t>
    </dgm:pt>
    <dgm:pt modelId="{72EE291C-38B7-4F92-B384-C58BB62ACABB}" type="sibTrans" cxnId="{874F1A9E-A257-4C61-A07C-3A071DDF97F9}">
      <dgm:prSet/>
      <dgm:spPr/>
      <dgm:t>
        <a:bodyPr/>
        <a:lstStyle/>
        <a:p>
          <a:endParaRPr lang="ru-RU"/>
        </a:p>
      </dgm:t>
    </dgm:pt>
    <dgm:pt modelId="{C793414F-0528-4B7C-9FA4-76FE7BC8D84E}" type="pres">
      <dgm:prSet presAssocID="{38CC9F73-89F6-40B4-A539-1D260655A6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8B39B0-2630-4C6A-A493-97DDD4F26FCC}" type="pres">
      <dgm:prSet presAssocID="{2487859C-C61F-4BD2-8C0C-32B2ED324476}" presName="centerShape" presStyleLbl="node0" presStyleIdx="0" presStyleCnt="1" custScaleX="202073" custScaleY="126104" custLinFactNeighborX="-1389" custLinFactNeighborY="-460"/>
      <dgm:spPr/>
      <dgm:t>
        <a:bodyPr/>
        <a:lstStyle/>
        <a:p>
          <a:endParaRPr lang="ru-RU"/>
        </a:p>
      </dgm:t>
    </dgm:pt>
    <dgm:pt modelId="{6C9ED9A2-9EC3-4CBE-86F9-923E866D6FB4}" type="pres">
      <dgm:prSet presAssocID="{7A611A59-6FE9-4C02-998A-D04CE9E93C60}" presName="node" presStyleLbl="node1" presStyleIdx="0" presStyleCnt="2" custScaleX="400595" custRadScaleRad="100085" custRadScaleInc="-1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23E1D-9F34-47F2-A18A-C8B4C10C05AA}" type="pres">
      <dgm:prSet presAssocID="{7A611A59-6FE9-4C02-998A-D04CE9E93C60}" presName="dummy" presStyleCnt="0"/>
      <dgm:spPr/>
    </dgm:pt>
    <dgm:pt modelId="{B48B08C4-EE73-4312-9BE9-A05D6EDB4F3F}" type="pres">
      <dgm:prSet presAssocID="{650F857F-7C5D-4601-A8E5-52C211CF3B9A}" presName="sibTrans" presStyleLbl="sibTrans2D1" presStyleIdx="0" presStyleCnt="2" custScaleX="175041"/>
      <dgm:spPr/>
      <dgm:t>
        <a:bodyPr/>
        <a:lstStyle/>
        <a:p>
          <a:endParaRPr lang="ru-RU"/>
        </a:p>
      </dgm:t>
    </dgm:pt>
    <dgm:pt modelId="{F4708E4B-6E0E-4E53-ACC3-C999EAAE57AC}" type="pres">
      <dgm:prSet presAssocID="{BDAAEF85-EE33-4A4E-9EB2-756EB25AD314}" presName="node" presStyleLbl="node1" presStyleIdx="1" presStyleCnt="2" custScaleX="442211" custScaleY="106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0B77B-F407-4D46-8806-7A05B8ED724C}" type="pres">
      <dgm:prSet presAssocID="{BDAAEF85-EE33-4A4E-9EB2-756EB25AD314}" presName="dummy" presStyleCnt="0"/>
      <dgm:spPr/>
    </dgm:pt>
    <dgm:pt modelId="{104AE2E0-BA36-43CA-A702-DD26205EFF41}" type="pres">
      <dgm:prSet presAssocID="{72EE291C-38B7-4F92-B384-C58BB62ACABB}" presName="sibTrans" presStyleLbl="sibTrans2D1" presStyleIdx="1" presStyleCnt="2" custScaleX="181761"/>
      <dgm:spPr/>
      <dgm:t>
        <a:bodyPr/>
        <a:lstStyle/>
        <a:p>
          <a:endParaRPr lang="ru-RU"/>
        </a:p>
      </dgm:t>
    </dgm:pt>
  </dgm:ptLst>
  <dgm:cxnLst>
    <dgm:cxn modelId="{63CB7393-66F5-4240-A83F-ED184C4475A9}" type="presOf" srcId="{7A611A59-6FE9-4C02-998A-D04CE9E93C60}" destId="{6C9ED9A2-9EC3-4CBE-86F9-923E866D6FB4}" srcOrd="0" destOrd="0" presId="urn:microsoft.com/office/officeart/2005/8/layout/radial6"/>
    <dgm:cxn modelId="{4501227B-1EA8-4C3D-B4E2-BCCED8045B81}" type="presOf" srcId="{38CC9F73-89F6-40B4-A539-1D260655A693}" destId="{C793414F-0528-4B7C-9FA4-76FE7BC8D84E}" srcOrd="0" destOrd="0" presId="urn:microsoft.com/office/officeart/2005/8/layout/radial6"/>
    <dgm:cxn modelId="{7403ACC1-9C04-4E69-9867-63E35813E223}" srcId="{2487859C-C61F-4BD2-8C0C-32B2ED324476}" destId="{7A611A59-6FE9-4C02-998A-D04CE9E93C60}" srcOrd="0" destOrd="0" parTransId="{6AE30123-F125-49FE-BBAD-C9CFA9AC9887}" sibTransId="{650F857F-7C5D-4601-A8E5-52C211CF3B9A}"/>
    <dgm:cxn modelId="{93BEEB70-6612-40B8-B16B-DE40A1B6BC9B}" type="presOf" srcId="{650F857F-7C5D-4601-A8E5-52C211CF3B9A}" destId="{B48B08C4-EE73-4312-9BE9-A05D6EDB4F3F}" srcOrd="0" destOrd="0" presId="urn:microsoft.com/office/officeart/2005/8/layout/radial6"/>
    <dgm:cxn modelId="{70305F59-94B8-43CD-A99D-CF381DEFF264}" type="presOf" srcId="{BDAAEF85-EE33-4A4E-9EB2-756EB25AD314}" destId="{F4708E4B-6E0E-4E53-ACC3-C999EAAE57AC}" srcOrd="0" destOrd="0" presId="urn:microsoft.com/office/officeart/2005/8/layout/radial6"/>
    <dgm:cxn modelId="{A60D5386-7D6F-4EE5-B631-3890B6DFA2F5}" srcId="{38CC9F73-89F6-40B4-A539-1D260655A693}" destId="{2487859C-C61F-4BD2-8C0C-32B2ED324476}" srcOrd="0" destOrd="0" parTransId="{7C41D8C8-3F84-45E8-824D-BE362A95E397}" sibTransId="{E0AA9EE7-5E7F-4FF1-80DD-08887A144787}"/>
    <dgm:cxn modelId="{874F1A9E-A257-4C61-A07C-3A071DDF97F9}" srcId="{2487859C-C61F-4BD2-8C0C-32B2ED324476}" destId="{BDAAEF85-EE33-4A4E-9EB2-756EB25AD314}" srcOrd="1" destOrd="0" parTransId="{BF439500-6232-4C77-BB5B-5FAC8CB68CDD}" sibTransId="{72EE291C-38B7-4F92-B384-C58BB62ACABB}"/>
    <dgm:cxn modelId="{037FADCC-D871-40C0-A80C-81BFE781C7A4}" type="presOf" srcId="{72EE291C-38B7-4F92-B384-C58BB62ACABB}" destId="{104AE2E0-BA36-43CA-A702-DD26205EFF41}" srcOrd="0" destOrd="0" presId="urn:microsoft.com/office/officeart/2005/8/layout/radial6"/>
    <dgm:cxn modelId="{24DCDCFB-B5BF-485F-A17B-FB640B7938AD}" type="presOf" srcId="{2487859C-C61F-4BD2-8C0C-32B2ED324476}" destId="{328B39B0-2630-4C6A-A493-97DDD4F26FCC}" srcOrd="0" destOrd="0" presId="urn:microsoft.com/office/officeart/2005/8/layout/radial6"/>
    <dgm:cxn modelId="{E0A4657E-8A69-463D-BCED-BE97C67236C4}" type="presParOf" srcId="{C793414F-0528-4B7C-9FA4-76FE7BC8D84E}" destId="{328B39B0-2630-4C6A-A493-97DDD4F26FCC}" srcOrd="0" destOrd="0" presId="urn:microsoft.com/office/officeart/2005/8/layout/radial6"/>
    <dgm:cxn modelId="{61D956BF-41BC-462D-B4CC-34BB02D64AC3}" type="presParOf" srcId="{C793414F-0528-4B7C-9FA4-76FE7BC8D84E}" destId="{6C9ED9A2-9EC3-4CBE-86F9-923E866D6FB4}" srcOrd="1" destOrd="0" presId="urn:microsoft.com/office/officeart/2005/8/layout/radial6"/>
    <dgm:cxn modelId="{8A139F70-29E0-4E9A-8EE0-3AF01801C45A}" type="presParOf" srcId="{C793414F-0528-4B7C-9FA4-76FE7BC8D84E}" destId="{B8D23E1D-9F34-47F2-A18A-C8B4C10C05AA}" srcOrd="2" destOrd="0" presId="urn:microsoft.com/office/officeart/2005/8/layout/radial6"/>
    <dgm:cxn modelId="{4B8C342B-AB4F-4479-9F08-182D2E86C7D3}" type="presParOf" srcId="{C793414F-0528-4B7C-9FA4-76FE7BC8D84E}" destId="{B48B08C4-EE73-4312-9BE9-A05D6EDB4F3F}" srcOrd="3" destOrd="0" presId="urn:microsoft.com/office/officeart/2005/8/layout/radial6"/>
    <dgm:cxn modelId="{CFAC8C99-FA21-496B-963A-5C4DE893DC06}" type="presParOf" srcId="{C793414F-0528-4B7C-9FA4-76FE7BC8D84E}" destId="{F4708E4B-6E0E-4E53-ACC3-C999EAAE57AC}" srcOrd="4" destOrd="0" presId="urn:microsoft.com/office/officeart/2005/8/layout/radial6"/>
    <dgm:cxn modelId="{4BDAB6B5-E690-49F1-B3B2-85E287CFF310}" type="presParOf" srcId="{C793414F-0528-4B7C-9FA4-76FE7BC8D84E}" destId="{98B0B77B-F407-4D46-8806-7A05B8ED724C}" srcOrd="5" destOrd="0" presId="urn:microsoft.com/office/officeart/2005/8/layout/radial6"/>
    <dgm:cxn modelId="{0CB67563-965F-4F2B-B080-0AB83E947859}" type="presParOf" srcId="{C793414F-0528-4B7C-9FA4-76FE7BC8D84E}" destId="{104AE2E0-BA36-43CA-A702-DD26205EFF41}" srcOrd="6" destOrd="0" presId="urn:microsoft.com/office/officeart/2005/8/layout/radial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86F8F7-8A24-4134-B72E-4558FB4DD2B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6C4A90-A094-4BB4-9477-51786391A4F6}">
      <dgm:prSet phldrT="[Текст]" custT="1"/>
      <dgm:spPr/>
      <dgm:t>
        <a:bodyPr/>
        <a:lstStyle/>
        <a:p>
          <a:r>
            <a:rPr lang="ru-RU" sz="1400" b="1" dirty="0" smtClean="0"/>
            <a:t>1.</a:t>
          </a:r>
          <a:endParaRPr lang="ru-RU" sz="1400" b="1" dirty="0"/>
        </a:p>
      </dgm:t>
    </dgm:pt>
    <dgm:pt modelId="{50C56DE0-C9D6-4256-BE8B-FF8CC4A02436}" type="parTrans" cxnId="{CE05C377-161F-4149-9523-FC08AECC86E8}">
      <dgm:prSet/>
      <dgm:spPr/>
      <dgm:t>
        <a:bodyPr/>
        <a:lstStyle/>
        <a:p>
          <a:endParaRPr lang="ru-RU"/>
        </a:p>
      </dgm:t>
    </dgm:pt>
    <dgm:pt modelId="{BA62AFEB-B2BD-401B-9514-57839CFB1CAF}" type="sibTrans" cxnId="{CE05C377-161F-4149-9523-FC08AECC86E8}">
      <dgm:prSet/>
      <dgm:spPr/>
      <dgm:t>
        <a:bodyPr/>
        <a:lstStyle/>
        <a:p>
          <a:endParaRPr lang="ru-RU"/>
        </a:p>
      </dgm:t>
    </dgm:pt>
    <dgm:pt modelId="{91FA57F5-E1BA-495A-B672-7F28DA95FA8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Порыв к свободе человеческого духа </a:t>
          </a:r>
          <a:r>
            <a:rPr lang="ru-RU" sz="1400" b="1" dirty="0" smtClean="0"/>
            <a:t>от сковывающих условий бытия. </a:t>
          </a:r>
          <a:endParaRPr lang="ru-RU" sz="1400" b="1" dirty="0"/>
        </a:p>
      </dgm:t>
    </dgm:pt>
    <dgm:pt modelId="{60EF2482-7CED-427B-BD4B-F3FD6595407C}" type="parTrans" cxnId="{2C8E4175-F8C4-42F5-B7A0-6829B1261837}">
      <dgm:prSet/>
      <dgm:spPr/>
      <dgm:t>
        <a:bodyPr/>
        <a:lstStyle/>
        <a:p>
          <a:endParaRPr lang="ru-RU"/>
        </a:p>
      </dgm:t>
    </dgm:pt>
    <dgm:pt modelId="{0680D6F5-D731-4A78-9B26-C505D2853797}" type="sibTrans" cxnId="{2C8E4175-F8C4-42F5-B7A0-6829B1261837}">
      <dgm:prSet/>
      <dgm:spPr/>
      <dgm:t>
        <a:bodyPr/>
        <a:lstStyle/>
        <a:p>
          <a:endParaRPr lang="ru-RU"/>
        </a:p>
      </dgm:t>
    </dgm:pt>
    <dgm:pt modelId="{A935374E-25DA-4DDD-9E71-5870121C747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2. 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08300642-4D6B-49D2-9E6E-D03687766AF1}" type="parTrans" cxnId="{34A02161-A3E3-4C8A-B69C-64AABF9A7534}">
      <dgm:prSet/>
      <dgm:spPr/>
      <dgm:t>
        <a:bodyPr/>
        <a:lstStyle/>
        <a:p>
          <a:endParaRPr lang="ru-RU"/>
        </a:p>
      </dgm:t>
    </dgm:pt>
    <dgm:pt modelId="{3C5B6EC7-54A8-49CC-B87F-64E384669533}" type="sibTrans" cxnId="{34A02161-A3E3-4C8A-B69C-64AABF9A7534}">
      <dgm:prSet/>
      <dgm:spPr/>
      <dgm:t>
        <a:bodyPr/>
        <a:lstStyle/>
        <a:p>
          <a:endParaRPr lang="ru-RU"/>
        </a:p>
      </dgm:t>
    </dgm:pt>
    <dgm:pt modelId="{3B052F30-8F28-4AD4-A7E3-1CE822C20097}">
      <dgm:prSet phldrT="[Текст]" custT="1"/>
      <dgm:spPr/>
      <dgm:t>
        <a:bodyPr/>
        <a:lstStyle/>
        <a:p>
          <a:r>
            <a:rPr lang="ru-RU" sz="1400" b="1" dirty="0" smtClean="0"/>
            <a:t>Интерес к тому, что еще не воплотилось в жизни в виде готовых произведений искусства, науки, природы. </a:t>
          </a:r>
          <a:r>
            <a:rPr lang="ru-RU" sz="1400" b="1" dirty="0" smtClean="0">
              <a:solidFill>
                <a:srgbClr val="0070C0"/>
              </a:solidFill>
            </a:rPr>
            <a:t>«Жизненное брожение», процессы творчества</a:t>
          </a:r>
          <a:r>
            <a:rPr lang="ru-RU" sz="1400" b="1" dirty="0" smtClean="0"/>
            <a:t> – в центре внимания романтиков. </a:t>
          </a:r>
          <a:endParaRPr lang="ru-RU" sz="1400" b="1" dirty="0"/>
        </a:p>
      </dgm:t>
    </dgm:pt>
    <dgm:pt modelId="{B53AA12B-693E-45AE-A4A1-85A92F9DC81B}" type="parTrans" cxnId="{2E7067FA-A57C-4C5C-BFA0-47D9E3487258}">
      <dgm:prSet/>
      <dgm:spPr/>
      <dgm:t>
        <a:bodyPr/>
        <a:lstStyle/>
        <a:p>
          <a:endParaRPr lang="ru-RU"/>
        </a:p>
      </dgm:t>
    </dgm:pt>
    <dgm:pt modelId="{6E000C97-1215-4B77-AE10-D4B3B26009A8}" type="sibTrans" cxnId="{2E7067FA-A57C-4C5C-BFA0-47D9E3487258}">
      <dgm:prSet/>
      <dgm:spPr/>
      <dgm:t>
        <a:bodyPr/>
        <a:lstStyle/>
        <a:p>
          <a:endParaRPr lang="ru-RU"/>
        </a:p>
      </dgm:t>
    </dgm:pt>
    <dgm:pt modelId="{349AFC20-72CC-4D6C-BE94-DD56EE0D0B58}">
      <dgm:prSet phldrT="[Текст]" custT="1"/>
      <dgm:spPr/>
      <dgm:t>
        <a:bodyPr/>
        <a:lstStyle/>
        <a:p>
          <a:r>
            <a:rPr lang="ru-RU" sz="1400" b="1" dirty="0" smtClean="0"/>
            <a:t>3.</a:t>
          </a:r>
          <a:endParaRPr lang="ru-RU" sz="1400" b="1" dirty="0"/>
        </a:p>
      </dgm:t>
    </dgm:pt>
    <dgm:pt modelId="{54E56D04-CD0A-44A9-8D20-F86C38B5409D}" type="parTrans" cxnId="{A064F421-6413-4EEF-A45C-1ADF6034A437}">
      <dgm:prSet/>
      <dgm:spPr/>
      <dgm:t>
        <a:bodyPr/>
        <a:lstStyle/>
        <a:p>
          <a:endParaRPr lang="ru-RU"/>
        </a:p>
      </dgm:t>
    </dgm:pt>
    <dgm:pt modelId="{5807B15C-F468-4C6F-95E4-7D0B02BBB623}" type="sibTrans" cxnId="{A064F421-6413-4EEF-A45C-1ADF6034A437}">
      <dgm:prSet/>
      <dgm:spPr/>
      <dgm:t>
        <a:bodyPr/>
        <a:lstStyle/>
        <a:p>
          <a:endParaRPr lang="ru-RU"/>
        </a:p>
      </dgm:t>
    </dgm:pt>
    <dgm:pt modelId="{2FF336C2-6430-4C33-9CEE-88FC1040F997}">
      <dgm:prSet phldrT="[Текст]" custT="1"/>
      <dgm:spPr/>
      <dgm:t>
        <a:bodyPr/>
        <a:lstStyle/>
        <a:p>
          <a:r>
            <a:rPr lang="ru-RU" sz="1400" b="1" dirty="0" smtClean="0"/>
            <a:t>Романтики переживают «</a:t>
          </a:r>
          <a:r>
            <a:rPr lang="ru-RU" sz="1400" b="1" dirty="0" err="1" smtClean="0"/>
            <a:t>разорванность</a:t>
          </a:r>
          <a:r>
            <a:rPr lang="ru-RU" sz="1400" b="1" dirty="0" smtClean="0"/>
            <a:t>» жизни в современном им обществе. Понятия, которыми романтики описывали свои состояния, точно передают конфликт с реальностью: «</a:t>
          </a:r>
          <a:r>
            <a:rPr lang="ru-RU" sz="1400" b="1" dirty="0" smtClean="0">
              <a:solidFill>
                <a:srgbClr val="0070C0"/>
              </a:solidFill>
            </a:rPr>
            <a:t>ностальгия»</a:t>
          </a:r>
          <a:r>
            <a:rPr lang="ru-RU" sz="1400" b="1" dirty="0" smtClean="0"/>
            <a:t> - желание вернуться к состоянию покоя и счастья, когда-то утраченному; «</a:t>
          </a:r>
          <a:r>
            <a:rPr lang="ru-RU" sz="1400" b="1" dirty="0" smtClean="0">
              <a:solidFill>
                <a:srgbClr val="0070C0"/>
              </a:solidFill>
            </a:rPr>
            <a:t>страсть</a:t>
          </a:r>
          <a:r>
            <a:rPr lang="ru-RU" sz="1400" b="1" dirty="0" smtClean="0"/>
            <a:t>», «</a:t>
          </a:r>
          <a:r>
            <a:rPr lang="ru-RU" sz="1400" b="1" dirty="0" smtClean="0">
              <a:solidFill>
                <a:srgbClr val="0070C0"/>
              </a:solidFill>
            </a:rPr>
            <a:t>тоска</a:t>
          </a:r>
          <a:r>
            <a:rPr lang="ru-RU" sz="1400" b="1" dirty="0" smtClean="0"/>
            <a:t>», «</a:t>
          </a:r>
          <a:r>
            <a:rPr lang="ru-RU" sz="1400" b="1" dirty="0" smtClean="0">
              <a:solidFill>
                <a:srgbClr val="0070C0"/>
              </a:solidFill>
            </a:rPr>
            <a:t>желание</a:t>
          </a:r>
          <a:r>
            <a:rPr lang="ru-RU" sz="1400" b="1" dirty="0" smtClean="0"/>
            <a:t>» - обычно связаны с некоторым идеалом жизни, который романтики «чувствуют», но не желают и не могут точно сформулировать. Романтический идеал по замыслу не мог быть сформулирован рационально. Этот </a:t>
          </a:r>
          <a:r>
            <a:rPr lang="ru-RU" sz="1400" b="1" dirty="0" smtClean="0">
              <a:solidFill>
                <a:srgbClr val="0070C0"/>
              </a:solidFill>
            </a:rPr>
            <a:t>идеал есть внутренний мир человека</a:t>
          </a:r>
          <a:r>
            <a:rPr lang="ru-RU" sz="1400" b="1" dirty="0" smtClean="0"/>
            <a:t>. Этот идеал всегда полностью </a:t>
          </a:r>
          <a:r>
            <a:rPr lang="ru-RU" sz="1400" b="1" dirty="0" err="1" smtClean="0"/>
            <a:t>неопределен</a:t>
          </a:r>
          <a:r>
            <a:rPr lang="ru-RU" sz="1400" b="1" dirty="0" smtClean="0"/>
            <a:t>, его нельзя выставить на показ, напротив, его стремятся утаить от людей. </a:t>
          </a:r>
          <a:endParaRPr lang="ru-RU" sz="1400" b="1" dirty="0"/>
        </a:p>
      </dgm:t>
    </dgm:pt>
    <dgm:pt modelId="{CE46E133-4809-437A-9831-AC99D5961B36}" type="parTrans" cxnId="{CC1E49E7-F3C5-401F-94C3-0F9FDDB252F2}">
      <dgm:prSet/>
      <dgm:spPr/>
      <dgm:t>
        <a:bodyPr/>
        <a:lstStyle/>
        <a:p>
          <a:endParaRPr lang="ru-RU"/>
        </a:p>
      </dgm:t>
    </dgm:pt>
    <dgm:pt modelId="{63FD9BBC-8572-4E85-8D65-9D0B081D9D76}" type="sibTrans" cxnId="{CC1E49E7-F3C5-401F-94C3-0F9FDDB252F2}">
      <dgm:prSet/>
      <dgm:spPr/>
      <dgm:t>
        <a:bodyPr/>
        <a:lstStyle/>
        <a:p>
          <a:endParaRPr lang="ru-RU"/>
        </a:p>
      </dgm:t>
    </dgm:pt>
    <dgm:pt modelId="{F0237558-D98A-4635-8C00-8F750B37A201}">
      <dgm:prSet phldrT="[Текст]" custT="1"/>
      <dgm:spPr/>
      <dgm:t>
        <a:bodyPr/>
        <a:lstStyle/>
        <a:p>
          <a:r>
            <a:rPr lang="ru-RU" sz="1400" b="1" dirty="0" smtClean="0"/>
            <a:t>4</a:t>
          </a:r>
          <a:endParaRPr lang="ru-RU" sz="1400" b="1" dirty="0"/>
        </a:p>
      </dgm:t>
    </dgm:pt>
    <dgm:pt modelId="{1A6E90E1-7CC0-4E11-AD77-51FBAE2CCF53}" type="parTrans" cxnId="{2B4DBA7A-BD21-4BCA-86FC-1674A6A6A5DD}">
      <dgm:prSet/>
      <dgm:spPr/>
      <dgm:t>
        <a:bodyPr/>
        <a:lstStyle/>
        <a:p>
          <a:endParaRPr lang="ru-RU"/>
        </a:p>
      </dgm:t>
    </dgm:pt>
    <dgm:pt modelId="{1A2FEADF-8178-40F9-A659-E4E78CBD0C38}" type="sibTrans" cxnId="{2B4DBA7A-BD21-4BCA-86FC-1674A6A6A5DD}">
      <dgm:prSet/>
      <dgm:spPr/>
      <dgm:t>
        <a:bodyPr/>
        <a:lstStyle/>
        <a:p>
          <a:endParaRPr lang="ru-RU"/>
        </a:p>
      </dgm:t>
    </dgm:pt>
    <dgm:pt modelId="{8181DA99-C1F5-4F1E-B7E2-E6C7174EE123}">
      <dgm:prSet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</a:rPr>
            <a:t>Чувственность ставится выше разума.</a:t>
          </a:r>
          <a:r>
            <a:rPr lang="ru-RU" sz="1400" b="1" dirty="0" smtClean="0"/>
            <a:t> Неоднократно декларируется, что поэт, художник глубже понимает мир, чем ученый, потому что пользуется синтетическим художественным образом, а ученый степени строгой рациональностью мышления. </a:t>
          </a:r>
          <a:endParaRPr lang="ru-RU" sz="1400" b="1" dirty="0"/>
        </a:p>
      </dgm:t>
    </dgm:pt>
    <dgm:pt modelId="{7D4C8FE0-0B52-4581-86B2-B31DEF91BAC0}" type="parTrans" cxnId="{68218242-8D63-49C8-BDEC-31617A586CB7}">
      <dgm:prSet/>
      <dgm:spPr/>
      <dgm:t>
        <a:bodyPr/>
        <a:lstStyle/>
        <a:p>
          <a:endParaRPr lang="ru-RU"/>
        </a:p>
      </dgm:t>
    </dgm:pt>
    <dgm:pt modelId="{AA100590-1882-44A1-88B9-3A9ADDAD3213}" type="sibTrans" cxnId="{68218242-8D63-49C8-BDEC-31617A586CB7}">
      <dgm:prSet/>
      <dgm:spPr/>
      <dgm:t>
        <a:bodyPr/>
        <a:lstStyle/>
        <a:p>
          <a:endParaRPr lang="ru-RU"/>
        </a:p>
      </dgm:t>
    </dgm:pt>
    <dgm:pt modelId="{E97AC3DD-2C02-4ED8-9E5B-35A5B5F139BE}" type="pres">
      <dgm:prSet presAssocID="{1C86F8F7-8A24-4134-B72E-4558FB4DD2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5C2A51-3616-4271-A39C-12519847D1F0}" type="pres">
      <dgm:prSet presAssocID="{906C4A90-A094-4BB4-9477-51786391A4F6}" presName="composite" presStyleCnt="0"/>
      <dgm:spPr/>
    </dgm:pt>
    <dgm:pt modelId="{8617E404-2E3F-4E61-852E-8AC8439D5E06}" type="pres">
      <dgm:prSet presAssocID="{906C4A90-A094-4BB4-9477-51786391A4F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B19AB-9BA0-4278-9166-6A50E0544A4E}" type="pres">
      <dgm:prSet presAssocID="{906C4A90-A094-4BB4-9477-51786391A4F6}" presName="descendantText" presStyleLbl="alignAcc1" presStyleIdx="0" presStyleCnt="4" custScaleX="107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71DFF-6D6C-4A2E-A406-3D5B7E267135}" type="pres">
      <dgm:prSet presAssocID="{BA62AFEB-B2BD-401B-9514-57839CFB1CAF}" presName="sp" presStyleCnt="0"/>
      <dgm:spPr/>
    </dgm:pt>
    <dgm:pt modelId="{FBFDE55E-BFAE-4749-8137-817F91CFF9EE}" type="pres">
      <dgm:prSet presAssocID="{A935374E-25DA-4DDD-9E71-5870121C747A}" presName="composite" presStyleCnt="0"/>
      <dgm:spPr/>
    </dgm:pt>
    <dgm:pt modelId="{7AB012BC-4249-47A4-810C-07D39384C70F}" type="pres">
      <dgm:prSet presAssocID="{A935374E-25DA-4DDD-9E71-5870121C747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1C60D-47F1-4560-AF1C-322EB746D94B}" type="pres">
      <dgm:prSet presAssocID="{A935374E-25DA-4DDD-9E71-5870121C747A}" presName="descendantText" presStyleLbl="alignAcc1" presStyleIdx="1" presStyleCnt="4" custScaleX="107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780FE-4A62-4888-A65C-056CBAF41D51}" type="pres">
      <dgm:prSet presAssocID="{3C5B6EC7-54A8-49CC-B87F-64E384669533}" presName="sp" presStyleCnt="0"/>
      <dgm:spPr/>
    </dgm:pt>
    <dgm:pt modelId="{24DD6464-16A8-4DCA-B1EE-C15782071DCF}" type="pres">
      <dgm:prSet presAssocID="{349AFC20-72CC-4D6C-BE94-DD56EE0D0B58}" presName="composite" presStyleCnt="0"/>
      <dgm:spPr/>
    </dgm:pt>
    <dgm:pt modelId="{9D42A321-B328-44EB-83D6-A5EDB00CD5B6}" type="pres">
      <dgm:prSet presAssocID="{349AFC20-72CC-4D6C-BE94-DD56EE0D0B5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10A6B-B5F4-4B77-AE04-6F01DBAE857F}" type="pres">
      <dgm:prSet presAssocID="{349AFC20-72CC-4D6C-BE94-DD56EE0D0B58}" presName="descendantText" presStyleLbl="alignAcc1" presStyleIdx="2" presStyleCnt="4" custScaleX="105619" custScaleY="185629" custLinFactNeighborX="-794" custLinFactNeighborY="1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5CC75-01F1-424D-9102-A70CCE77C8DF}" type="pres">
      <dgm:prSet presAssocID="{5807B15C-F468-4C6F-95E4-7D0B02BBB623}" presName="sp" presStyleCnt="0"/>
      <dgm:spPr/>
    </dgm:pt>
    <dgm:pt modelId="{936981C7-FA22-43AB-84E4-374B44A71E84}" type="pres">
      <dgm:prSet presAssocID="{F0237558-D98A-4635-8C00-8F750B37A201}" presName="composite" presStyleCnt="0"/>
      <dgm:spPr/>
    </dgm:pt>
    <dgm:pt modelId="{9FD8F1C9-BF97-4E36-A29C-DF340CAF9810}" type="pres">
      <dgm:prSet presAssocID="{F0237558-D98A-4635-8C00-8F750B37A20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1A8A0-D825-4163-A27F-3568AC38A05A}" type="pres">
      <dgm:prSet presAssocID="{F0237558-D98A-4635-8C00-8F750B37A201}" presName="descendantText" presStyleLbl="alignAcc1" presStyleIdx="3" presStyleCnt="4" custScaleX="105619" custLinFactNeighborX="0" custLinFactNeighborY="31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10E85F-3EDE-4658-B00D-818F530B3A3E}" type="presOf" srcId="{A935374E-25DA-4DDD-9E71-5870121C747A}" destId="{7AB012BC-4249-47A4-810C-07D39384C70F}" srcOrd="0" destOrd="0" presId="urn:microsoft.com/office/officeart/2005/8/layout/chevron2"/>
    <dgm:cxn modelId="{CE05C377-161F-4149-9523-FC08AECC86E8}" srcId="{1C86F8F7-8A24-4134-B72E-4558FB4DD2BF}" destId="{906C4A90-A094-4BB4-9477-51786391A4F6}" srcOrd="0" destOrd="0" parTransId="{50C56DE0-C9D6-4256-BE8B-FF8CC4A02436}" sibTransId="{BA62AFEB-B2BD-401B-9514-57839CFB1CAF}"/>
    <dgm:cxn modelId="{14FB5C97-E70E-4ABF-8407-67D6EEAB1B5E}" type="presOf" srcId="{8181DA99-C1F5-4F1E-B7E2-E6C7174EE123}" destId="{BF71A8A0-D825-4163-A27F-3568AC38A05A}" srcOrd="0" destOrd="0" presId="urn:microsoft.com/office/officeart/2005/8/layout/chevron2"/>
    <dgm:cxn modelId="{CC1E49E7-F3C5-401F-94C3-0F9FDDB252F2}" srcId="{349AFC20-72CC-4D6C-BE94-DD56EE0D0B58}" destId="{2FF336C2-6430-4C33-9CEE-88FC1040F997}" srcOrd="0" destOrd="0" parTransId="{CE46E133-4809-437A-9831-AC99D5961B36}" sibTransId="{63FD9BBC-8572-4E85-8D65-9D0B081D9D76}"/>
    <dgm:cxn modelId="{2C8E4175-F8C4-42F5-B7A0-6829B1261837}" srcId="{906C4A90-A094-4BB4-9477-51786391A4F6}" destId="{91FA57F5-E1BA-495A-B672-7F28DA95FA8A}" srcOrd="0" destOrd="0" parTransId="{60EF2482-7CED-427B-BD4B-F3FD6595407C}" sibTransId="{0680D6F5-D731-4A78-9B26-C505D2853797}"/>
    <dgm:cxn modelId="{2E7067FA-A57C-4C5C-BFA0-47D9E3487258}" srcId="{A935374E-25DA-4DDD-9E71-5870121C747A}" destId="{3B052F30-8F28-4AD4-A7E3-1CE822C20097}" srcOrd="0" destOrd="0" parTransId="{B53AA12B-693E-45AE-A4A1-85A92F9DC81B}" sibTransId="{6E000C97-1215-4B77-AE10-D4B3B26009A8}"/>
    <dgm:cxn modelId="{68218242-8D63-49C8-BDEC-31617A586CB7}" srcId="{F0237558-D98A-4635-8C00-8F750B37A201}" destId="{8181DA99-C1F5-4F1E-B7E2-E6C7174EE123}" srcOrd="0" destOrd="0" parTransId="{7D4C8FE0-0B52-4581-86B2-B31DEF91BAC0}" sibTransId="{AA100590-1882-44A1-88B9-3A9ADDAD3213}"/>
    <dgm:cxn modelId="{030958EE-2BD5-4619-91A7-6FB5663A2305}" type="presOf" srcId="{3B052F30-8F28-4AD4-A7E3-1CE822C20097}" destId="{BC11C60D-47F1-4560-AF1C-322EB746D94B}" srcOrd="0" destOrd="0" presId="urn:microsoft.com/office/officeart/2005/8/layout/chevron2"/>
    <dgm:cxn modelId="{9B12D1D6-2661-4C4B-BDB4-C516F16C4D52}" type="presOf" srcId="{91FA57F5-E1BA-495A-B672-7F28DA95FA8A}" destId="{452B19AB-9BA0-4278-9166-6A50E0544A4E}" srcOrd="0" destOrd="0" presId="urn:microsoft.com/office/officeart/2005/8/layout/chevron2"/>
    <dgm:cxn modelId="{A064F421-6413-4EEF-A45C-1ADF6034A437}" srcId="{1C86F8F7-8A24-4134-B72E-4558FB4DD2BF}" destId="{349AFC20-72CC-4D6C-BE94-DD56EE0D0B58}" srcOrd="2" destOrd="0" parTransId="{54E56D04-CD0A-44A9-8D20-F86C38B5409D}" sibTransId="{5807B15C-F468-4C6F-95E4-7D0B02BBB623}"/>
    <dgm:cxn modelId="{77328A94-2C76-4822-ACDC-8501EC190B32}" type="presOf" srcId="{1C86F8F7-8A24-4134-B72E-4558FB4DD2BF}" destId="{E97AC3DD-2C02-4ED8-9E5B-35A5B5F139BE}" srcOrd="0" destOrd="0" presId="urn:microsoft.com/office/officeart/2005/8/layout/chevron2"/>
    <dgm:cxn modelId="{44758724-AB80-4BCC-935E-7EB2792B8CA8}" type="presOf" srcId="{F0237558-D98A-4635-8C00-8F750B37A201}" destId="{9FD8F1C9-BF97-4E36-A29C-DF340CAF9810}" srcOrd="0" destOrd="0" presId="urn:microsoft.com/office/officeart/2005/8/layout/chevron2"/>
    <dgm:cxn modelId="{42BF44BA-4BE1-4A5D-946E-40B1713D807B}" type="presOf" srcId="{906C4A90-A094-4BB4-9477-51786391A4F6}" destId="{8617E404-2E3F-4E61-852E-8AC8439D5E06}" srcOrd="0" destOrd="0" presId="urn:microsoft.com/office/officeart/2005/8/layout/chevron2"/>
    <dgm:cxn modelId="{3DBE7902-32D5-43E1-8BC9-4FD4201A6682}" type="presOf" srcId="{349AFC20-72CC-4D6C-BE94-DD56EE0D0B58}" destId="{9D42A321-B328-44EB-83D6-A5EDB00CD5B6}" srcOrd="0" destOrd="0" presId="urn:microsoft.com/office/officeart/2005/8/layout/chevron2"/>
    <dgm:cxn modelId="{1C0AEA3A-F621-43D4-AC4D-EFE3EDC45868}" type="presOf" srcId="{2FF336C2-6430-4C33-9CEE-88FC1040F997}" destId="{36F10A6B-B5F4-4B77-AE04-6F01DBAE857F}" srcOrd="0" destOrd="0" presId="urn:microsoft.com/office/officeart/2005/8/layout/chevron2"/>
    <dgm:cxn modelId="{2B4DBA7A-BD21-4BCA-86FC-1674A6A6A5DD}" srcId="{1C86F8F7-8A24-4134-B72E-4558FB4DD2BF}" destId="{F0237558-D98A-4635-8C00-8F750B37A201}" srcOrd="3" destOrd="0" parTransId="{1A6E90E1-7CC0-4E11-AD77-51FBAE2CCF53}" sibTransId="{1A2FEADF-8178-40F9-A659-E4E78CBD0C38}"/>
    <dgm:cxn modelId="{34A02161-A3E3-4C8A-B69C-64AABF9A7534}" srcId="{1C86F8F7-8A24-4134-B72E-4558FB4DD2BF}" destId="{A935374E-25DA-4DDD-9E71-5870121C747A}" srcOrd="1" destOrd="0" parTransId="{08300642-4D6B-49D2-9E6E-D03687766AF1}" sibTransId="{3C5B6EC7-54A8-49CC-B87F-64E384669533}"/>
    <dgm:cxn modelId="{E7E63803-504D-461A-BB3E-DE4B1B73473D}" type="presParOf" srcId="{E97AC3DD-2C02-4ED8-9E5B-35A5B5F139BE}" destId="{445C2A51-3616-4271-A39C-12519847D1F0}" srcOrd="0" destOrd="0" presId="urn:microsoft.com/office/officeart/2005/8/layout/chevron2"/>
    <dgm:cxn modelId="{5193E0D2-6987-42F5-A60F-E2B5BEDA27BD}" type="presParOf" srcId="{445C2A51-3616-4271-A39C-12519847D1F0}" destId="{8617E404-2E3F-4E61-852E-8AC8439D5E06}" srcOrd="0" destOrd="0" presId="urn:microsoft.com/office/officeart/2005/8/layout/chevron2"/>
    <dgm:cxn modelId="{C706ACB4-4B1F-4717-80E3-18898823392B}" type="presParOf" srcId="{445C2A51-3616-4271-A39C-12519847D1F0}" destId="{452B19AB-9BA0-4278-9166-6A50E0544A4E}" srcOrd="1" destOrd="0" presId="urn:microsoft.com/office/officeart/2005/8/layout/chevron2"/>
    <dgm:cxn modelId="{D3991061-9C18-4D8E-8F2F-AE37801AE4B4}" type="presParOf" srcId="{E97AC3DD-2C02-4ED8-9E5B-35A5B5F139BE}" destId="{82B71DFF-6D6C-4A2E-A406-3D5B7E267135}" srcOrd="1" destOrd="0" presId="urn:microsoft.com/office/officeart/2005/8/layout/chevron2"/>
    <dgm:cxn modelId="{84DCEB7D-3AEB-419D-A271-27283363EEF9}" type="presParOf" srcId="{E97AC3DD-2C02-4ED8-9E5B-35A5B5F139BE}" destId="{FBFDE55E-BFAE-4749-8137-817F91CFF9EE}" srcOrd="2" destOrd="0" presId="urn:microsoft.com/office/officeart/2005/8/layout/chevron2"/>
    <dgm:cxn modelId="{0CDB0C3B-4BF4-4039-BD39-465E843A9250}" type="presParOf" srcId="{FBFDE55E-BFAE-4749-8137-817F91CFF9EE}" destId="{7AB012BC-4249-47A4-810C-07D39384C70F}" srcOrd="0" destOrd="0" presId="urn:microsoft.com/office/officeart/2005/8/layout/chevron2"/>
    <dgm:cxn modelId="{1F411E10-30FE-435A-9382-42FD23FD4FFD}" type="presParOf" srcId="{FBFDE55E-BFAE-4749-8137-817F91CFF9EE}" destId="{BC11C60D-47F1-4560-AF1C-322EB746D94B}" srcOrd="1" destOrd="0" presId="urn:microsoft.com/office/officeart/2005/8/layout/chevron2"/>
    <dgm:cxn modelId="{DA19EE2A-472E-4A52-AFD0-9BABC6B4A3DC}" type="presParOf" srcId="{E97AC3DD-2C02-4ED8-9E5B-35A5B5F139BE}" destId="{E65780FE-4A62-4888-A65C-056CBAF41D51}" srcOrd="3" destOrd="0" presId="urn:microsoft.com/office/officeart/2005/8/layout/chevron2"/>
    <dgm:cxn modelId="{C9B3CB9A-406A-4A74-8748-9E7CAF6B9B13}" type="presParOf" srcId="{E97AC3DD-2C02-4ED8-9E5B-35A5B5F139BE}" destId="{24DD6464-16A8-4DCA-B1EE-C15782071DCF}" srcOrd="4" destOrd="0" presId="urn:microsoft.com/office/officeart/2005/8/layout/chevron2"/>
    <dgm:cxn modelId="{F75A1339-46ED-4EF3-8B1D-CB40ACCB0555}" type="presParOf" srcId="{24DD6464-16A8-4DCA-B1EE-C15782071DCF}" destId="{9D42A321-B328-44EB-83D6-A5EDB00CD5B6}" srcOrd="0" destOrd="0" presId="urn:microsoft.com/office/officeart/2005/8/layout/chevron2"/>
    <dgm:cxn modelId="{9B8EFB75-7735-429A-98EC-89D8E8992BE5}" type="presParOf" srcId="{24DD6464-16A8-4DCA-B1EE-C15782071DCF}" destId="{36F10A6B-B5F4-4B77-AE04-6F01DBAE857F}" srcOrd="1" destOrd="0" presId="urn:microsoft.com/office/officeart/2005/8/layout/chevron2"/>
    <dgm:cxn modelId="{224F4D1A-CEF4-4018-AE5F-8BCD301B47BB}" type="presParOf" srcId="{E97AC3DD-2C02-4ED8-9E5B-35A5B5F139BE}" destId="{E615CC75-01F1-424D-9102-A70CCE77C8DF}" srcOrd="5" destOrd="0" presId="urn:microsoft.com/office/officeart/2005/8/layout/chevron2"/>
    <dgm:cxn modelId="{A377B9AE-72F0-40D2-84AC-2BE5FE5BF668}" type="presParOf" srcId="{E97AC3DD-2C02-4ED8-9E5B-35A5B5F139BE}" destId="{936981C7-FA22-43AB-84E4-374B44A71E84}" srcOrd="6" destOrd="0" presId="urn:microsoft.com/office/officeart/2005/8/layout/chevron2"/>
    <dgm:cxn modelId="{9B49ACDD-E231-4E14-9597-6666BF04ACCE}" type="presParOf" srcId="{936981C7-FA22-43AB-84E4-374B44A71E84}" destId="{9FD8F1C9-BF97-4E36-A29C-DF340CAF9810}" srcOrd="0" destOrd="0" presId="urn:microsoft.com/office/officeart/2005/8/layout/chevron2"/>
    <dgm:cxn modelId="{42A30732-CE1A-4FAC-AD64-5961768EE2A7}" type="presParOf" srcId="{936981C7-FA22-43AB-84E4-374B44A71E84}" destId="{BF71A8A0-D825-4163-A27F-3568AC38A05A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D0D415-494E-4A15-B971-030513FEBE20}" type="doc">
      <dgm:prSet loTypeId="urn:microsoft.com/office/officeart/2005/8/layout/radial5" loCatId="cycle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BAB4666-057C-4172-BB99-1A22E830BAE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/>
            <a:t>Романтизм</a:t>
          </a:r>
          <a:endParaRPr lang="ru-RU" sz="1800" b="1" dirty="0"/>
        </a:p>
      </dgm:t>
    </dgm:pt>
    <dgm:pt modelId="{1D1793FB-955D-4D06-AF0B-4529EADBB9F4}" type="parTrans" cxnId="{9FFE8874-7EFC-4585-88D8-5451102F7F18}">
      <dgm:prSet/>
      <dgm:spPr/>
      <dgm:t>
        <a:bodyPr/>
        <a:lstStyle/>
        <a:p>
          <a:endParaRPr lang="ru-RU"/>
        </a:p>
      </dgm:t>
    </dgm:pt>
    <dgm:pt modelId="{0F3560BB-B5DB-49F8-9732-598FC872C112}" type="sibTrans" cxnId="{9FFE8874-7EFC-4585-88D8-5451102F7F18}">
      <dgm:prSet/>
      <dgm:spPr/>
      <dgm:t>
        <a:bodyPr/>
        <a:lstStyle/>
        <a:p>
          <a:endParaRPr lang="ru-RU"/>
        </a:p>
      </dgm:t>
    </dgm:pt>
    <dgm:pt modelId="{E5FF1166-CF9F-487D-A43D-C7807576F865}">
      <dgm:prSet phldrT="[Текст]" custT="1"/>
      <dgm:spPr/>
      <dgm:t>
        <a:bodyPr/>
        <a:lstStyle/>
        <a:p>
          <a:r>
            <a:rPr lang="ru-RU" sz="1800" b="1" dirty="0" smtClean="0"/>
            <a:t>литература</a:t>
          </a:r>
          <a:endParaRPr lang="ru-RU" sz="1800" b="1" dirty="0"/>
        </a:p>
      </dgm:t>
    </dgm:pt>
    <dgm:pt modelId="{832845D3-7DD6-4C0E-907C-DF57B4049026}" type="parTrans" cxnId="{93488C16-D2B7-463C-860E-355F52E176A5}">
      <dgm:prSet/>
      <dgm:spPr/>
      <dgm:t>
        <a:bodyPr/>
        <a:lstStyle/>
        <a:p>
          <a:endParaRPr lang="ru-RU"/>
        </a:p>
      </dgm:t>
    </dgm:pt>
    <dgm:pt modelId="{3708F006-8E54-48DC-B931-FBCFA66E0804}" type="sibTrans" cxnId="{93488C16-D2B7-463C-860E-355F52E176A5}">
      <dgm:prSet/>
      <dgm:spPr/>
      <dgm:t>
        <a:bodyPr/>
        <a:lstStyle/>
        <a:p>
          <a:endParaRPr lang="ru-RU"/>
        </a:p>
      </dgm:t>
    </dgm:pt>
    <dgm:pt modelId="{2999ED02-BD72-4A48-9147-4D860B36FD1F}">
      <dgm:prSet phldrT="[Текст]" custT="1"/>
      <dgm:spPr>
        <a:gradFill rotWithShape="0">
          <a:gsLst>
            <a:gs pos="0">
              <a:schemeClr val="accent2">
                <a:lumMod val="75000"/>
                <a:alpha val="9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1000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1000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1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tint val="99555"/>
                <a:satMod val="155000"/>
              </a:schemeClr>
            </a:gs>
          </a:gsLst>
        </a:gradFill>
      </dgm:spPr>
      <dgm:t>
        <a:bodyPr/>
        <a:lstStyle/>
        <a:p>
          <a:r>
            <a:rPr lang="ru-RU" sz="1800" b="1" dirty="0" smtClean="0"/>
            <a:t>Музыка</a:t>
          </a:r>
          <a:endParaRPr lang="ru-RU" sz="1800" b="1" dirty="0"/>
        </a:p>
      </dgm:t>
    </dgm:pt>
    <dgm:pt modelId="{5E7C987E-0E9F-4ECF-8828-99797D236997}" type="parTrans" cxnId="{0037403B-E4D6-451B-8E6B-BB066E2FE8B2}">
      <dgm:prSet/>
      <dgm:spPr>
        <a:gradFill rotWithShape="0">
          <a:gsLst>
            <a:gs pos="0">
              <a:schemeClr val="accent2">
                <a:lumMod val="75000"/>
                <a:alpha val="90000"/>
              </a:schemeClr>
            </a:gs>
            <a:gs pos="25000">
              <a:schemeClr val="accent2">
                <a:shade val="90000"/>
                <a:hueOff val="-10250"/>
                <a:satOff val="-1736"/>
                <a:lumOff val="80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shade val="90000"/>
                <a:hueOff val="-10250"/>
                <a:satOff val="-1736"/>
                <a:lumOff val="80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shade val="90000"/>
                <a:hueOff val="-10250"/>
                <a:satOff val="-1736"/>
                <a:lumOff val="8028"/>
                <a:alphaOff val="0"/>
                <a:shade val="57000"/>
                <a:satMod val="120000"/>
              </a:schemeClr>
            </a:gs>
            <a:gs pos="80000">
              <a:schemeClr val="accent2">
                <a:shade val="90000"/>
                <a:hueOff val="-10250"/>
                <a:satOff val="-1736"/>
                <a:lumOff val="8028"/>
                <a:alphaOff val="0"/>
                <a:shade val="56000"/>
                <a:satMod val="145000"/>
              </a:schemeClr>
            </a:gs>
            <a:gs pos="88000">
              <a:schemeClr val="accent2">
                <a:shade val="90000"/>
                <a:hueOff val="-10250"/>
                <a:satOff val="-1736"/>
                <a:lumOff val="8028"/>
                <a:alphaOff val="0"/>
                <a:shade val="63000"/>
                <a:satMod val="160000"/>
              </a:schemeClr>
            </a:gs>
            <a:gs pos="100000">
              <a:schemeClr val="accent2">
                <a:shade val="90000"/>
                <a:hueOff val="-10250"/>
                <a:satOff val="-1736"/>
                <a:lumOff val="8028"/>
                <a:alphaOff val="0"/>
                <a:tint val="99555"/>
                <a:satMod val="15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E1766C8C-B486-42DC-A9AC-0800D7DB09C0}" type="sibTrans" cxnId="{0037403B-E4D6-451B-8E6B-BB066E2FE8B2}">
      <dgm:prSet/>
      <dgm:spPr/>
      <dgm:t>
        <a:bodyPr/>
        <a:lstStyle/>
        <a:p>
          <a:endParaRPr lang="ru-RU"/>
        </a:p>
      </dgm:t>
    </dgm:pt>
    <dgm:pt modelId="{86094577-A3DA-4B65-B9CC-AE0129D73F85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tint val="73000"/>
                <a:satMod val="150000"/>
                <a:alpha val="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3000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3000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3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tint val="99555"/>
                <a:satMod val="155000"/>
              </a:schemeClr>
            </a:gs>
          </a:gsLst>
        </a:gradFill>
      </dgm:spPr>
      <dgm:t>
        <a:bodyPr/>
        <a:lstStyle/>
        <a:p>
          <a:r>
            <a:rPr lang="ru-RU" sz="1800" b="1" dirty="0" smtClean="0"/>
            <a:t>скульптура</a:t>
          </a:r>
          <a:endParaRPr lang="ru-RU" sz="1800" b="1" dirty="0"/>
        </a:p>
      </dgm:t>
    </dgm:pt>
    <dgm:pt modelId="{C413BA7C-8242-47B8-895B-D67B0BC228D0}" type="parTrans" cxnId="{EA19E53D-0140-46C9-8849-AC503FF41DCB}">
      <dgm:prSet/>
      <dgm:spPr/>
      <dgm:t>
        <a:bodyPr/>
        <a:lstStyle/>
        <a:p>
          <a:endParaRPr lang="ru-RU"/>
        </a:p>
      </dgm:t>
    </dgm:pt>
    <dgm:pt modelId="{AE7E4240-DE5A-4BBF-9A51-17A2595B703C}" type="sibTrans" cxnId="{EA19E53D-0140-46C9-8849-AC503FF41DCB}">
      <dgm:prSet/>
      <dgm:spPr/>
      <dgm:t>
        <a:bodyPr/>
        <a:lstStyle/>
        <a:p>
          <a:endParaRPr lang="ru-RU"/>
        </a:p>
      </dgm:t>
    </dgm:pt>
    <dgm:pt modelId="{03385EBC-9A58-4911-9A57-097BD8EF8DB9}">
      <dgm:prSet phldrT="[Текст]" custT="1"/>
      <dgm:spPr/>
      <dgm:t>
        <a:bodyPr/>
        <a:lstStyle/>
        <a:p>
          <a:r>
            <a:rPr lang="ru-RU" sz="1800" b="1" dirty="0" smtClean="0"/>
            <a:t>архитектура</a:t>
          </a:r>
          <a:endParaRPr lang="ru-RU" sz="1800" b="1" dirty="0"/>
        </a:p>
      </dgm:t>
    </dgm:pt>
    <dgm:pt modelId="{1B12A564-5CD7-46FC-A6A9-8ECAD8050211}" type="parTrans" cxnId="{4539BF55-82CB-4568-A971-6CE74CA28AC8}">
      <dgm:prSet/>
      <dgm:spPr/>
      <dgm:t>
        <a:bodyPr/>
        <a:lstStyle/>
        <a:p>
          <a:endParaRPr lang="ru-RU"/>
        </a:p>
      </dgm:t>
    </dgm:pt>
    <dgm:pt modelId="{5427D761-E9C0-40D4-811F-92153D1177A2}" type="sibTrans" cxnId="{4539BF55-82CB-4568-A971-6CE74CA28AC8}">
      <dgm:prSet/>
      <dgm:spPr/>
      <dgm:t>
        <a:bodyPr/>
        <a:lstStyle/>
        <a:p>
          <a:endParaRPr lang="ru-RU"/>
        </a:p>
      </dgm:t>
    </dgm:pt>
    <dgm:pt modelId="{86FFC41D-E9D8-42E6-9D04-AF9230CC0630}">
      <dgm:prSet phldrT="[Текст]" custT="1"/>
      <dgm:spPr>
        <a:solidFill>
          <a:schemeClr val="accent2">
            <a:lumMod val="75000"/>
            <a:alpha val="95000"/>
          </a:schemeClr>
        </a:solidFill>
      </dgm:spPr>
      <dgm:t>
        <a:bodyPr/>
        <a:lstStyle/>
        <a:p>
          <a:r>
            <a:rPr lang="ru-RU" sz="1800" b="1" dirty="0" smtClean="0"/>
            <a:t>живопись</a:t>
          </a:r>
          <a:endParaRPr lang="ru-RU" sz="1800" b="1" dirty="0"/>
        </a:p>
      </dgm:t>
    </dgm:pt>
    <dgm:pt modelId="{094B3F58-6120-4A07-9419-BF688C8B0F3A}" type="parTrans" cxnId="{1F904C36-C15C-4456-93FB-C2C62D6AA9D2}">
      <dgm:prSet/>
      <dgm:spPr/>
      <dgm:t>
        <a:bodyPr/>
        <a:lstStyle/>
        <a:p>
          <a:endParaRPr lang="ru-RU"/>
        </a:p>
      </dgm:t>
    </dgm:pt>
    <dgm:pt modelId="{66AE8D32-A0DB-4817-9677-F5A265C30330}" type="sibTrans" cxnId="{1F904C36-C15C-4456-93FB-C2C62D6AA9D2}">
      <dgm:prSet/>
      <dgm:spPr/>
      <dgm:t>
        <a:bodyPr/>
        <a:lstStyle/>
        <a:p>
          <a:endParaRPr lang="ru-RU"/>
        </a:p>
      </dgm:t>
    </dgm:pt>
    <dgm:pt modelId="{A178A727-388F-4260-9F21-C50BFE508C08}" type="pres">
      <dgm:prSet presAssocID="{FFD0D415-494E-4A15-B971-030513FEBE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D2CD8E-7B7A-4183-BFFF-ED918FC0561B}" type="pres">
      <dgm:prSet presAssocID="{7BAB4666-057C-4172-BB99-1A22E830BAEA}" presName="centerShape" presStyleLbl="node0" presStyleIdx="0" presStyleCnt="1" custScaleX="129441"/>
      <dgm:spPr/>
      <dgm:t>
        <a:bodyPr/>
        <a:lstStyle/>
        <a:p>
          <a:endParaRPr lang="ru-RU"/>
        </a:p>
      </dgm:t>
    </dgm:pt>
    <dgm:pt modelId="{D77E5478-97DF-44D7-A45A-E92F4A805A34}" type="pres">
      <dgm:prSet presAssocID="{832845D3-7DD6-4C0E-907C-DF57B4049026}" presName="parTrans" presStyleLbl="sibTrans2D1" presStyleIdx="0" presStyleCnt="5"/>
      <dgm:spPr/>
      <dgm:t>
        <a:bodyPr/>
        <a:lstStyle/>
        <a:p>
          <a:endParaRPr lang="ru-RU"/>
        </a:p>
      </dgm:t>
    </dgm:pt>
    <dgm:pt modelId="{59B3FAC4-12F2-45E5-8D07-B9F6B47A8D76}" type="pres">
      <dgm:prSet presAssocID="{832845D3-7DD6-4C0E-907C-DF57B4049026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3BF0FF3-750F-4AFB-A463-E3134EC9477A}" type="pres">
      <dgm:prSet presAssocID="{E5FF1166-CF9F-487D-A43D-C7807576F865}" presName="node" presStyleLbl="node1" presStyleIdx="0" presStyleCnt="5" custScaleX="170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7D6EF-FCE7-4630-9222-76B20B96EACE}" type="pres">
      <dgm:prSet presAssocID="{5E7C987E-0E9F-4ECF-8828-99797D236997}" presName="parTrans" presStyleLbl="sibTrans2D1" presStyleIdx="1" presStyleCnt="5"/>
      <dgm:spPr/>
      <dgm:t>
        <a:bodyPr/>
        <a:lstStyle/>
        <a:p>
          <a:endParaRPr lang="ru-RU"/>
        </a:p>
      </dgm:t>
    </dgm:pt>
    <dgm:pt modelId="{145A42C3-56B1-4A5E-A5EE-9A95AB6B66FD}" type="pres">
      <dgm:prSet presAssocID="{5E7C987E-0E9F-4ECF-8828-99797D23699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9BACE4F-EA5B-493A-A68E-35D1A4F39A6F}" type="pres">
      <dgm:prSet presAssocID="{2999ED02-BD72-4A48-9147-4D860B36FD1F}" presName="node" presStyleLbl="node1" presStyleIdx="1" presStyleCnt="5" custScaleX="155475" custRadScaleRad="128872" custRadScaleInc="-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86B5D-C66D-4A40-8125-2BF3C203A69F}" type="pres">
      <dgm:prSet presAssocID="{094B3F58-6120-4A07-9419-BF688C8B0F3A}" presName="parTrans" presStyleLbl="sibTrans2D1" presStyleIdx="2" presStyleCnt="5"/>
      <dgm:spPr/>
      <dgm:t>
        <a:bodyPr/>
        <a:lstStyle/>
        <a:p>
          <a:endParaRPr lang="ru-RU"/>
        </a:p>
      </dgm:t>
    </dgm:pt>
    <dgm:pt modelId="{2AF10F1F-A287-41BD-9E5A-309F1BC33C95}" type="pres">
      <dgm:prSet presAssocID="{094B3F58-6120-4A07-9419-BF688C8B0F3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C344C9F-0FE5-4DF8-BEBA-E7FCA3B41A46}" type="pres">
      <dgm:prSet presAssocID="{86FFC41D-E9D8-42E6-9D04-AF9230CC0630}" presName="node" presStyleLbl="node1" presStyleIdx="2" presStyleCnt="5" custScaleX="163868" custRadScaleRad="114266" custRadScaleInc="-27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0B357-8E8D-4E58-96FD-4DB6E68A71B1}" type="pres">
      <dgm:prSet presAssocID="{C413BA7C-8242-47B8-895B-D67B0BC228D0}" presName="parTrans" presStyleLbl="sibTrans2D1" presStyleIdx="3" presStyleCnt="5"/>
      <dgm:spPr/>
      <dgm:t>
        <a:bodyPr/>
        <a:lstStyle/>
        <a:p>
          <a:endParaRPr lang="ru-RU"/>
        </a:p>
      </dgm:t>
    </dgm:pt>
    <dgm:pt modelId="{79C63536-CF0D-4D8D-9148-9D378107FA61}" type="pres">
      <dgm:prSet presAssocID="{C413BA7C-8242-47B8-895B-D67B0BC228D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893575A-2B47-49E3-88A0-DDCA3C165046}" type="pres">
      <dgm:prSet presAssocID="{86094577-A3DA-4B65-B9CC-AE0129D73F85}" presName="node" presStyleLbl="node1" presStyleIdx="3" presStyleCnt="5" custScaleX="169726" custRadScaleRad="107582" custRadScaleInc="10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FA6A2-0B50-437D-AD75-E56CF447DDD2}" type="pres">
      <dgm:prSet presAssocID="{1B12A564-5CD7-46FC-A6A9-8ECAD8050211}" presName="parTrans" presStyleLbl="sibTrans2D1" presStyleIdx="4" presStyleCnt="5"/>
      <dgm:spPr/>
      <dgm:t>
        <a:bodyPr/>
        <a:lstStyle/>
        <a:p>
          <a:endParaRPr lang="ru-RU"/>
        </a:p>
      </dgm:t>
    </dgm:pt>
    <dgm:pt modelId="{85683568-4869-4B7D-AEBF-A4BA20BFCDB4}" type="pres">
      <dgm:prSet presAssocID="{1B12A564-5CD7-46FC-A6A9-8ECAD8050211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94855469-B5B8-4187-98C1-669BA8FD9E4C}" type="pres">
      <dgm:prSet presAssocID="{03385EBC-9A58-4911-9A57-097BD8EF8DB9}" presName="node" presStyleLbl="node1" presStyleIdx="4" presStyleCnt="5" custScaleX="159380" custRadScaleRad="130110" custRadScaleInc="-8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C0571E-9DAB-433E-A68B-E70A3AD5AC7B}" type="presOf" srcId="{C413BA7C-8242-47B8-895B-D67B0BC228D0}" destId="{79C63536-CF0D-4D8D-9148-9D378107FA61}" srcOrd="1" destOrd="0" presId="urn:microsoft.com/office/officeart/2005/8/layout/radial5"/>
    <dgm:cxn modelId="{D698445D-11C7-47D8-8736-54B1A1F70F54}" type="presOf" srcId="{5E7C987E-0E9F-4ECF-8828-99797D236997}" destId="{145A42C3-56B1-4A5E-A5EE-9A95AB6B66FD}" srcOrd="1" destOrd="0" presId="urn:microsoft.com/office/officeart/2005/8/layout/radial5"/>
    <dgm:cxn modelId="{2B5B313B-40CE-4448-9DF8-9177E817F895}" type="presOf" srcId="{1B12A564-5CD7-46FC-A6A9-8ECAD8050211}" destId="{85683568-4869-4B7D-AEBF-A4BA20BFCDB4}" srcOrd="1" destOrd="0" presId="urn:microsoft.com/office/officeart/2005/8/layout/radial5"/>
    <dgm:cxn modelId="{88DE69A4-176E-43DC-9C36-B44FBD464627}" type="presOf" srcId="{094B3F58-6120-4A07-9419-BF688C8B0F3A}" destId="{2AF10F1F-A287-41BD-9E5A-309F1BC33C95}" srcOrd="1" destOrd="0" presId="urn:microsoft.com/office/officeart/2005/8/layout/radial5"/>
    <dgm:cxn modelId="{1F904C36-C15C-4456-93FB-C2C62D6AA9D2}" srcId="{7BAB4666-057C-4172-BB99-1A22E830BAEA}" destId="{86FFC41D-E9D8-42E6-9D04-AF9230CC0630}" srcOrd="2" destOrd="0" parTransId="{094B3F58-6120-4A07-9419-BF688C8B0F3A}" sibTransId="{66AE8D32-A0DB-4817-9677-F5A265C30330}"/>
    <dgm:cxn modelId="{770E1D67-1B20-43FC-964D-F17BC437C98D}" type="presOf" srcId="{1B12A564-5CD7-46FC-A6A9-8ECAD8050211}" destId="{28FFA6A2-0B50-437D-AD75-E56CF447DDD2}" srcOrd="0" destOrd="0" presId="urn:microsoft.com/office/officeart/2005/8/layout/radial5"/>
    <dgm:cxn modelId="{C57CD458-2211-4856-A978-E3CE4E72FD8C}" type="presOf" srcId="{E5FF1166-CF9F-487D-A43D-C7807576F865}" destId="{83BF0FF3-750F-4AFB-A463-E3134EC9477A}" srcOrd="0" destOrd="0" presId="urn:microsoft.com/office/officeart/2005/8/layout/radial5"/>
    <dgm:cxn modelId="{5D46851D-7DAF-43B9-B72D-7F1FDFC15EF1}" type="presOf" srcId="{094B3F58-6120-4A07-9419-BF688C8B0F3A}" destId="{74086B5D-C66D-4A40-8125-2BF3C203A69F}" srcOrd="0" destOrd="0" presId="urn:microsoft.com/office/officeart/2005/8/layout/radial5"/>
    <dgm:cxn modelId="{52392D82-A08F-4260-BA58-851BBB594018}" type="presOf" srcId="{03385EBC-9A58-4911-9A57-097BD8EF8DB9}" destId="{94855469-B5B8-4187-98C1-669BA8FD9E4C}" srcOrd="0" destOrd="0" presId="urn:microsoft.com/office/officeart/2005/8/layout/radial5"/>
    <dgm:cxn modelId="{0037403B-E4D6-451B-8E6B-BB066E2FE8B2}" srcId="{7BAB4666-057C-4172-BB99-1A22E830BAEA}" destId="{2999ED02-BD72-4A48-9147-4D860B36FD1F}" srcOrd="1" destOrd="0" parTransId="{5E7C987E-0E9F-4ECF-8828-99797D236997}" sibTransId="{E1766C8C-B486-42DC-A9AC-0800D7DB09C0}"/>
    <dgm:cxn modelId="{0A4B44EE-6106-48FF-8C12-E5ECD0CD5BA1}" type="presOf" srcId="{7BAB4666-057C-4172-BB99-1A22E830BAEA}" destId="{68D2CD8E-7B7A-4183-BFFF-ED918FC0561B}" srcOrd="0" destOrd="0" presId="urn:microsoft.com/office/officeart/2005/8/layout/radial5"/>
    <dgm:cxn modelId="{B54CBEA4-2C95-4EB7-AE0D-66003E75CA91}" type="presOf" srcId="{5E7C987E-0E9F-4ECF-8828-99797D236997}" destId="{5797D6EF-FCE7-4630-9222-76B20B96EACE}" srcOrd="0" destOrd="0" presId="urn:microsoft.com/office/officeart/2005/8/layout/radial5"/>
    <dgm:cxn modelId="{88EB8D1E-B2A0-47B5-8F2D-462FD6A2E465}" type="presOf" srcId="{86FFC41D-E9D8-42E6-9D04-AF9230CC0630}" destId="{5C344C9F-0FE5-4DF8-BEBA-E7FCA3B41A46}" srcOrd="0" destOrd="0" presId="urn:microsoft.com/office/officeart/2005/8/layout/radial5"/>
    <dgm:cxn modelId="{9FFE8874-7EFC-4585-88D8-5451102F7F18}" srcId="{FFD0D415-494E-4A15-B971-030513FEBE20}" destId="{7BAB4666-057C-4172-BB99-1A22E830BAEA}" srcOrd="0" destOrd="0" parTransId="{1D1793FB-955D-4D06-AF0B-4529EADBB9F4}" sibTransId="{0F3560BB-B5DB-49F8-9732-598FC872C112}"/>
    <dgm:cxn modelId="{1E4BFF72-020F-4FA4-8933-D4D5C55026FF}" type="presOf" srcId="{2999ED02-BD72-4A48-9147-4D860B36FD1F}" destId="{29BACE4F-EA5B-493A-A68E-35D1A4F39A6F}" srcOrd="0" destOrd="0" presId="urn:microsoft.com/office/officeart/2005/8/layout/radial5"/>
    <dgm:cxn modelId="{4539BF55-82CB-4568-A971-6CE74CA28AC8}" srcId="{7BAB4666-057C-4172-BB99-1A22E830BAEA}" destId="{03385EBC-9A58-4911-9A57-097BD8EF8DB9}" srcOrd="4" destOrd="0" parTransId="{1B12A564-5CD7-46FC-A6A9-8ECAD8050211}" sibTransId="{5427D761-E9C0-40D4-811F-92153D1177A2}"/>
    <dgm:cxn modelId="{EA19E53D-0140-46C9-8849-AC503FF41DCB}" srcId="{7BAB4666-057C-4172-BB99-1A22E830BAEA}" destId="{86094577-A3DA-4B65-B9CC-AE0129D73F85}" srcOrd="3" destOrd="0" parTransId="{C413BA7C-8242-47B8-895B-D67B0BC228D0}" sibTransId="{AE7E4240-DE5A-4BBF-9A51-17A2595B703C}"/>
    <dgm:cxn modelId="{93488C16-D2B7-463C-860E-355F52E176A5}" srcId="{7BAB4666-057C-4172-BB99-1A22E830BAEA}" destId="{E5FF1166-CF9F-487D-A43D-C7807576F865}" srcOrd="0" destOrd="0" parTransId="{832845D3-7DD6-4C0E-907C-DF57B4049026}" sibTransId="{3708F006-8E54-48DC-B931-FBCFA66E0804}"/>
    <dgm:cxn modelId="{134CDBE1-339B-4435-95DB-60C4D6D674BB}" type="presOf" srcId="{832845D3-7DD6-4C0E-907C-DF57B4049026}" destId="{59B3FAC4-12F2-45E5-8D07-B9F6B47A8D76}" srcOrd="1" destOrd="0" presId="urn:microsoft.com/office/officeart/2005/8/layout/radial5"/>
    <dgm:cxn modelId="{9AB9FFAE-7380-417D-A129-094190C9D127}" type="presOf" srcId="{86094577-A3DA-4B65-B9CC-AE0129D73F85}" destId="{4893575A-2B47-49E3-88A0-DDCA3C165046}" srcOrd="0" destOrd="0" presId="urn:microsoft.com/office/officeart/2005/8/layout/radial5"/>
    <dgm:cxn modelId="{6C4BF9A4-D2D8-459A-A78B-DE16A91AE6F4}" type="presOf" srcId="{C413BA7C-8242-47B8-895B-D67B0BC228D0}" destId="{1310B357-8E8D-4E58-96FD-4DB6E68A71B1}" srcOrd="0" destOrd="0" presId="urn:microsoft.com/office/officeart/2005/8/layout/radial5"/>
    <dgm:cxn modelId="{9E209C7F-70C8-4ECD-9361-372F34F6120E}" type="presOf" srcId="{FFD0D415-494E-4A15-B971-030513FEBE20}" destId="{A178A727-388F-4260-9F21-C50BFE508C08}" srcOrd="0" destOrd="0" presId="urn:microsoft.com/office/officeart/2005/8/layout/radial5"/>
    <dgm:cxn modelId="{5D287823-78B6-4CB9-8180-8785E85A2690}" type="presOf" srcId="{832845D3-7DD6-4C0E-907C-DF57B4049026}" destId="{D77E5478-97DF-44D7-A45A-E92F4A805A34}" srcOrd="0" destOrd="0" presId="urn:microsoft.com/office/officeart/2005/8/layout/radial5"/>
    <dgm:cxn modelId="{A07D5CA0-FAF2-4E42-94EA-189805CCE6FE}" type="presParOf" srcId="{A178A727-388F-4260-9F21-C50BFE508C08}" destId="{68D2CD8E-7B7A-4183-BFFF-ED918FC0561B}" srcOrd="0" destOrd="0" presId="urn:microsoft.com/office/officeart/2005/8/layout/radial5"/>
    <dgm:cxn modelId="{8736E7B6-49CA-496E-A113-5C5C88208657}" type="presParOf" srcId="{A178A727-388F-4260-9F21-C50BFE508C08}" destId="{D77E5478-97DF-44D7-A45A-E92F4A805A34}" srcOrd="1" destOrd="0" presId="urn:microsoft.com/office/officeart/2005/8/layout/radial5"/>
    <dgm:cxn modelId="{863F4E6B-38EC-41E4-8D70-D5E5A9635095}" type="presParOf" srcId="{D77E5478-97DF-44D7-A45A-E92F4A805A34}" destId="{59B3FAC4-12F2-45E5-8D07-B9F6B47A8D76}" srcOrd="0" destOrd="0" presId="urn:microsoft.com/office/officeart/2005/8/layout/radial5"/>
    <dgm:cxn modelId="{F48A6FC0-EE63-422D-8EAF-868550A87AAA}" type="presParOf" srcId="{A178A727-388F-4260-9F21-C50BFE508C08}" destId="{83BF0FF3-750F-4AFB-A463-E3134EC9477A}" srcOrd="2" destOrd="0" presId="urn:microsoft.com/office/officeart/2005/8/layout/radial5"/>
    <dgm:cxn modelId="{CB177842-C1B3-41C8-B12F-D2030D55AA37}" type="presParOf" srcId="{A178A727-388F-4260-9F21-C50BFE508C08}" destId="{5797D6EF-FCE7-4630-9222-76B20B96EACE}" srcOrd="3" destOrd="0" presId="urn:microsoft.com/office/officeart/2005/8/layout/radial5"/>
    <dgm:cxn modelId="{D0CEDA89-46EB-4540-A3A2-803963D7827E}" type="presParOf" srcId="{5797D6EF-FCE7-4630-9222-76B20B96EACE}" destId="{145A42C3-56B1-4A5E-A5EE-9A95AB6B66FD}" srcOrd="0" destOrd="0" presId="urn:microsoft.com/office/officeart/2005/8/layout/radial5"/>
    <dgm:cxn modelId="{D0ABDA9E-947A-4A50-A5BC-910B6C543A6F}" type="presParOf" srcId="{A178A727-388F-4260-9F21-C50BFE508C08}" destId="{29BACE4F-EA5B-493A-A68E-35D1A4F39A6F}" srcOrd="4" destOrd="0" presId="urn:microsoft.com/office/officeart/2005/8/layout/radial5"/>
    <dgm:cxn modelId="{2A0637EE-D63F-46EA-8E40-8B61A1C5FA35}" type="presParOf" srcId="{A178A727-388F-4260-9F21-C50BFE508C08}" destId="{74086B5D-C66D-4A40-8125-2BF3C203A69F}" srcOrd="5" destOrd="0" presId="urn:microsoft.com/office/officeart/2005/8/layout/radial5"/>
    <dgm:cxn modelId="{E8BDF440-CC95-44E8-B937-17118CFAE1A1}" type="presParOf" srcId="{74086B5D-C66D-4A40-8125-2BF3C203A69F}" destId="{2AF10F1F-A287-41BD-9E5A-309F1BC33C95}" srcOrd="0" destOrd="0" presId="urn:microsoft.com/office/officeart/2005/8/layout/radial5"/>
    <dgm:cxn modelId="{CDDCAFBB-9575-40E0-91BB-DDFED8265391}" type="presParOf" srcId="{A178A727-388F-4260-9F21-C50BFE508C08}" destId="{5C344C9F-0FE5-4DF8-BEBA-E7FCA3B41A46}" srcOrd="6" destOrd="0" presId="urn:microsoft.com/office/officeart/2005/8/layout/radial5"/>
    <dgm:cxn modelId="{E9F18ABE-C1F1-4EFD-8982-C6C50ECE12F8}" type="presParOf" srcId="{A178A727-388F-4260-9F21-C50BFE508C08}" destId="{1310B357-8E8D-4E58-96FD-4DB6E68A71B1}" srcOrd="7" destOrd="0" presId="urn:microsoft.com/office/officeart/2005/8/layout/radial5"/>
    <dgm:cxn modelId="{886782DE-9822-46C0-A1F1-26BACB9247E9}" type="presParOf" srcId="{1310B357-8E8D-4E58-96FD-4DB6E68A71B1}" destId="{79C63536-CF0D-4D8D-9148-9D378107FA61}" srcOrd="0" destOrd="0" presId="urn:microsoft.com/office/officeart/2005/8/layout/radial5"/>
    <dgm:cxn modelId="{6EE15435-4B66-40DA-B2E5-0327A7EF775A}" type="presParOf" srcId="{A178A727-388F-4260-9F21-C50BFE508C08}" destId="{4893575A-2B47-49E3-88A0-DDCA3C165046}" srcOrd="8" destOrd="0" presId="urn:microsoft.com/office/officeart/2005/8/layout/radial5"/>
    <dgm:cxn modelId="{029A1B54-BA87-4819-B20B-439B0AE42AAE}" type="presParOf" srcId="{A178A727-388F-4260-9F21-C50BFE508C08}" destId="{28FFA6A2-0B50-437D-AD75-E56CF447DDD2}" srcOrd="9" destOrd="0" presId="urn:microsoft.com/office/officeart/2005/8/layout/radial5"/>
    <dgm:cxn modelId="{AD23712E-4E85-4B02-BBF2-602A6DE0077B}" type="presParOf" srcId="{28FFA6A2-0B50-437D-AD75-E56CF447DDD2}" destId="{85683568-4869-4B7D-AEBF-A4BA20BFCDB4}" srcOrd="0" destOrd="0" presId="urn:microsoft.com/office/officeart/2005/8/layout/radial5"/>
    <dgm:cxn modelId="{31F1D77D-858E-4EE5-961B-907A6648A5DD}" type="presParOf" srcId="{A178A727-388F-4260-9F21-C50BFE508C08}" destId="{94855469-B5B8-4187-98C1-669BA8FD9E4C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22C239-815A-4B62-A757-1B744030AC67}" type="datetimeFigureOut">
              <a:rPr lang="ru-RU"/>
              <a:pPr>
                <a:defRPr/>
              </a:pPr>
              <a:t>18.02.2011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5789E8-9BFA-4A39-9A5F-A20053D6F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E1BFDD-1C3C-4B30-93F3-E2D9999CD7B8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E3C35-3C50-496F-BF63-5AE8471A73E4}" type="datetimeFigureOut">
              <a:rPr lang="ru-RU"/>
              <a:pPr>
                <a:defRPr/>
              </a:pPr>
              <a:t>18.02.2011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EC3D-197D-4758-BD4B-D1577F7C6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171B5-5CC0-4610-89F2-E4A1BD1156AC}" type="datetimeFigureOut">
              <a:rPr lang="ru-RU"/>
              <a:pPr>
                <a:defRPr/>
              </a:pPr>
              <a:t>18.02.2011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4D79-B6BC-470E-938F-5612F16E6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BCFA4-B4DC-4AFE-99F5-8C2DCA389695}" type="datetimeFigureOut">
              <a:rPr lang="ru-RU"/>
              <a:pPr>
                <a:defRPr/>
              </a:pPr>
              <a:t>18.02.2011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E65BD-90BB-4468-809E-A68AB657F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2FD8-95AD-45C6-A9E4-C15716B8A6DF}" type="datetimeFigureOut">
              <a:rPr lang="ru-RU"/>
              <a:pPr>
                <a:defRPr/>
              </a:pPr>
              <a:t>18.02.2011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73D33-FCCA-4443-A6F9-7CC42B31D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4FFDD-B819-40A9-B9B3-DDB4D79C29E8}" type="datetimeFigureOut">
              <a:rPr lang="ru-RU"/>
              <a:pPr>
                <a:defRPr/>
              </a:pPr>
              <a:t>18.02.2011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F2847-FF37-4E69-A4A9-75912EBEF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911E0-CE63-4766-BA63-E9F25418F2D3}" type="datetimeFigureOut">
              <a:rPr lang="ru-RU"/>
              <a:pPr>
                <a:defRPr/>
              </a:pPr>
              <a:t>18.02.2011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91750-30DC-4798-AC3B-628C4E6AC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A8E3B-5837-4349-AC69-9BCB8DA02D45}" type="datetimeFigureOut">
              <a:rPr lang="ru-RU"/>
              <a:pPr>
                <a:defRPr/>
              </a:pPr>
              <a:t>18.02.2011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A031E-3E18-4091-B190-691B3C64D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94C4-F056-4C40-A216-CD0BBC2935BC}" type="datetimeFigureOut">
              <a:rPr lang="ru-RU"/>
              <a:pPr>
                <a:defRPr/>
              </a:pPr>
              <a:t>18.02.2011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B1A78-7FD6-4ECB-8C3D-75DA2DC7B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E5BA4-C598-4D0C-AAAE-9CF19B4052CB}" type="datetimeFigureOut">
              <a:rPr lang="ru-RU"/>
              <a:pPr>
                <a:defRPr/>
              </a:pPr>
              <a:t>18.02.2011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5C08-5601-4F16-88C6-6496A0447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AFCD7-5ECE-4218-86A9-0C8BBEB65765}" type="datetimeFigureOut">
              <a:rPr lang="ru-RU"/>
              <a:pPr>
                <a:defRPr/>
              </a:pPr>
              <a:t>18.02.2011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37CA9-6C77-4161-80D1-1AAE93D53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FEF40-41A9-4D15-A925-A5A89A3BB3EC}" type="datetimeFigureOut">
              <a:rPr lang="ru-RU"/>
              <a:pPr>
                <a:defRPr/>
              </a:pPr>
              <a:t>18.02.2011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C1D29-FDA3-4C80-AA7A-A9F8C090A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AA3C14-4D76-400F-8FF7-2331CFF7617A}" type="datetimeFigureOut">
              <a:rPr lang="ru-RU"/>
              <a:pPr>
                <a:defRPr/>
              </a:pPr>
              <a:t>18.02.2011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06ADB5-8B7A-4DB4-A7EA-D93EC1413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89" r:id="rId2"/>
    <p:sldLayoutId id="2147483796" r:id="rId3"/>
    <p:sldLayoutId id="2147483790" r:id="rId4"/>
    <p:sldLayoutId id="2147483797" r:id="rId5"/>
    <p:sldLayoutId id="2147483791" r:id="rId6"/>
    <p:sldLayoutId id="2147483792" r:id="rId7"/>
    <p:sldLayoutId id="2147483798" r:id="rId8"/>
    <p:sldLayoutId id="2147483799" r:id="rId9"/>
    <p:sldLayoutId id="2147483793" r:id="rId10"/>
    <p:sldLayoutId id="2147483794" r:id="rId11"/>
  </p:sldLayoutIdLst>
  <p:transition>
    <p:comb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7;&#1088;&#1077;&#1079;&#1077;&#1085;&#1090;&#1072;&#1094;&#1080;&#1080;\&#1083;&#1080;&#1090;&#1077;&#1088;&#1072;&#1090;&#1091;&#1088;&#1072;\&#1088;&#1086;&#1084;&#1072;&#1085;&#1090;&#1080;&#1079;&#1084;\13.&#1055;&#1040;&#1043;&#1040;&#1053;&#1048;&#1053;&#1048;%20-%20&#1050;&#1040;&#1055;&#1056;&#1048;&#1057;%2024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7;&#1088;&#1077;&#1079;&#1077;&#1085;&#1090;&#1072;&#1094;&#1080;&#1080;\&#1083;&#1080;&#1090;&#1077;&#1088;&#1072;&#1090;&#1091;&#1088;&#1072;\&#1088;&#1086;&#1084;&#1072;&#1085;&#1090;&#1080;&#1079;&#1084;\8.&#1043;&#1051;&#1048;&#1053;&#1050;&#1040;%20-%20&#1059;&#1042;&#1045;&#1056;&#1058;&#1070;&#1056;&#1040;%20&#1048;&#1047;%20&#1054;&#1055;&#1045;&#1056;&#1067;%20%20&#1056;&#1059;&#1057;&#1051;&#1040;&#1053;%20&#1048;%20&#1051;&#1070;&#1044;&#1052;&#1048;&#1051;&#1040;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428604"/>
            <a:ext cx="6480048" cy="521019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smtClean="0">
                <a:solidFill>
                  <a:schemeClr val="tx1"/>
                </a:solidFill>
                <a:latin typeface="Calibri" pitchFamily="34" charset="0"/>
              </a:rPr>
              <a:t>Романтизм как литературное направление.</a:t>
            </a:r>
            <a:br>
              <a:rPr lang="ru-RU" sz="440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4400" smtClean="0">
                <a:solidFill>
                  <a:schemeClr val="tx1"/>
                </a:solidFill>
                <a:latin typeface="Calibri" pitchFamily="34" charset="0"/>
              </a:rPr>
              <a:t>Х</a:t>
            </a:r>
            <a:r>
              <a:rPr lang="uk-UA" sz="4400" smtClean="0">
                <a:solidFill>
                  <a:schemeClr val="tx1"/>
                </a:solidFill>
                <a:latin typeface="Calibri" pitchFamily="34" charset="0"/>
              </a:rPr>
              <a:t>І</a:t>
            </a:r>
            <a:r>
              <a:rPr lang="ru-RU" sz="4400" smtClean="0">
                <a:solidFill>
                  <a:schemeClr val="tx1"/>
                </a:solidFill>
                <a:latin typeface="Calibri" pitchFamily="34" charset="0"/>
              </a:rPr>
              <a:t>Х век – расцвет романтизма в западноевропейском искусстве</a:t>
            </a:r>
            <a:r>
              <a:rPr lang="ru-RU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3825" y="5643563"/>
            <a:ext cx="6480175" cy="1214437"/>
          </a:xfrm>
        </p:spPr>
        <p:txBody>
          <a:bodyPr/>
          <a:lstStyle/>
          <a:p>
            <a:pPr eaLnBrk="1" hangingPunct="1"/>
            <a:r>
              <a:rPr lang="ru-RU" b="1" smtClean="0"/>
              <a:t>Учитель русского языка и литературы</a:t>
            </a:r>
          </a:p>
          <a:p>
            <a:pPr eaLnBrk="1" hangingPunct="1"/>
            <a:r>
              <a:rPr lang="ru-RU" b="1" smtClean="0"/>
              <a:t>Болгарина Ирина Святославовна</a:t>
            </a:r>
          </a:p>
          <a:p>
            <a:pPr eaLnBrk="1" hangingPunct="1"/>
            <a:endParaRPr lang="ru-RU" b="1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1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Вальтер Скотт – английский романист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14750" y="4286250"/>
            <a:ext cx="4900613" cy="2143125"/>
          </a:xfrm>
        </p:spPr>
        <p:txBody>
          <a:bodyPr>
            <a:normAutofit fontScale="70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Романы Скотта, как правило, посвящены переломным или, по крайней мере, значительным историческим событиям, а их герой волею обстоятельств оказывается между противоборствующими сторонами накануне или в час решающей схватки (</a:t>
            </a:r>
            <a:r>
              <a:rPr lang="ru-RU" dirty="0" smtClean="0"/>
              <a:t>как это происходит в романе «Айвенго»).</a:t>
            </a:r>
            <a:endParaRPr lang="ru-RU" b="1" dirty="0"/>
          </a:p>
        </p:txBody>
      </p:sp>
      <p:pic>
        <p:nvPicPr>
          <p:cNvPr id="5" name="Picture 2" descr="C:\Documents and Settings\Администратор\Рабочий стол\презентации\литература\романтизм\ps_094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12" y="801961"/>
            <a:ext cx="2857488" cy="3180108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1500188"/>
            <a:ext cx="5572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литературе романтизма вместе со стремлением к философской универсальности возникло чувство </a:t>
            </a:r>
            <a:r>
              <a:rPr lang="ru-RU">
                <a:solidFill>
                  <a:srgbClr val="FFC000"/>
                </a:solidFill>
              </a:rPr>
              <a:t>историзма</a:t>
            </a:r>
            <a:r>
              <a:rPr lang="ru-RU"/>
              <a:t>. Оно проявилось не только в том, что изменилось понимание личности, но и в том, что история общества стала одной из постоянных тем этого этапа. В романах В. Скотта жизнь государства впервые соединилась с жизнью персонажа. </a:t>
            </a:r>
            <a:endParaRPr lang="ru-RU" b="1"/>
          </a:p>
        </p:txBody>
      </p:sp>
      <p:pic>
        <p:nvPicPr>
          <p:cNvPr id="4098" name="Picture 2" descr="C:\Documents and Settings\Администратор\Рабочий стол\презентации\r0302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69384"/>
            <a:ext cx="3643337" cy="267801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57188"/>
            <a:ext cx="5429250" cy="4643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     Двоемирие романтизма   на эстетическом уровне реализуется в особенностях сюжетосложения и поведения героя. Главный персонаж романтиков - всегда </a:t>
            </a:r>
            <a:r>
              <a:rPr lang="ru-RU" sz="1800" smtClean="0">
                <a:solidFill>
                  <a:srgbClr val="002060"/>
                </a:solidFill>
              </a:rPr>
              <a:t>титаническая личность, </a:t>
            </a:r>
            <a:r>
              <a:rPr lang="ru-RU" sz="1800" smtClean="0"/>
              <a:t>не случайно романтизм сопоставляют с Возрождением. Титанизм романтического героя может проявляться в различных формах: он может быть наделен могучими страстями, сильной волей и смелым разумом, как Манфред Байрона, несокрушимым вольнолюбием, как Прометей Шелли, поистине непостижимой наблюдательностью, как  Дюпен Э. По, или неисчерпаемыми глубинами духа, как Генрих фон Офтердинген Новалиса. Он может отличаться и безграничной самоотверженностью в любви, как Квазимодо у Гюго. Все это явления одного порядка, ибо романтизм признает сознательное усиление при отражении действительности.</a:t>
            </a:r>
          </a:p>
          <a:p>
            <a:pPr eaLnBrk="1" hangingPunct="1"/>
            <a:endParaRPr lang="ru-RU" sz="1800" smtClean="0"/>
          </a:p>
        </p:txBody>
      </p:sp>
      <p:pic>
        <p:nvPicPr>
          <p:cNvPr id="6" name="Picture 2" descr="C:\Documents and Settings\Администратор\Рабочий стол\презентации\pg_10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0"/>
            <a:ext cx="242887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Администратор\Рабочий стол\презентации\p_202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2857500"/>
            <a:ext cx="2214562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Администратор\Рабочий стол\презентации\pk_05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4143375"/>
            <a:ext cx="2182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357938" y="2571750"/>
            <a:ext cx="171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Виктор Гюго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86625" y="5143500"/>
            <a:ext cx="18573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Эдгар </a:t>
            </a:r>
            <a:r>
              <a:rPr lang="ru-RU" b="1" dirty="0" err="1">
                <a:solidFill>
                  <a:schemeClr val="tx1">
                    <a:lumMod val="85000"/>
                  </a:schemeClr>
                </a:solidFill>
                <a:latin typeface="+mn-lt"/>
              </a:rPr>
              <a:t>Аллан</a:t>
            </a:r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 По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14938" y="6488113"/>
            <a:ext cx="2286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1">
                    <a:lumMod val="85000"/>
                  </a:schemeClr>
                </a:solidFill>
                <a:latin typeface="+mn-lt"/>
              </a:rPr>
              <a:t>Фенимор</a:t>
            </a:r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 Купер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57188" y="614362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Вспомните произведения этих авторов.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329612" cy="19399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</a:rPr>
              <a:t>ДЕЛАКРУА </a:t>
            </a:r>
            <a:r>
              <a:rPr lang="ru-RU" sz="2600" b="1" dirty="0" err="1" smtClean="0">
                <a:solidFill>
                  <a:srgbClr val="FF0000"/>
                </a:solidFill>
              </a:rPr>
              <a:t>Эжен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– </a:t>
            </a:r>
            <a:r>
              <a:rPr lang="ru-RU" sz="2600" b="1" dirty="0" smtClean="0">
                <a:solidFill>
                  <a:schemeClr val="tx1">
                    <a:lumMod val="85000"/>
                  </a:schemeClr>
                </a:solidFill>
              </a:rPr>
              <a:t>французский живописец и график, виднейший представитель французского романтизма в изобразительном искусстве.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029" name="Picture 5" descr="C:\Documents and Settings\Администратор\Рабочий стол\презентации\d03062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6643734" cy="49598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7" name="Picture 3" descr="C:\Documents and Settings\Администратор\Рабочий стол\презентации\d03056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214422"/>
            <a:ext cx="2182483" cy="242889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4572000" y="6211888"/>
            <a:ext cx="4572000" cy="646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002060"/>
                </a:solidFill>
                <a:latin typeface="+mn-lt"/>
              </a:rPr>
              <a:t>Эжен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Делакруа. Свобода на баррикадах. 1830 год. Лувр. Париж.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презентации\d03057i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2" y="3214686"/>
            <a:ext cx="3071834" cy="3418653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050" name="Picture 2" descr="C:\Documents and Settings\Администратор\Рабочий стол\презентации\d03061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85728"/>
            <a:ext cx="2884633" cy="342902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7188" y="642938"/>
            <a:ext cx="3571875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Обращение к современности — важная особенность романтизма, его раннего героического периода. Более свободной становится композиция, ритм — более стремительным. Цвет начинает играть в произведениях Делакруа доминирующую роль. Его «Резня на острове Хиос» вызвала резкую критику приверженцев классицизма, но молодые приняли ее с восторгом, видя в Делакруа открывателя новых путей в искусстве.</a:t>
            </a:r>
          </a:p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43500" y="6215063"/>
            <a:ext cx="4000500" cy="642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Греция, умирающая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на развалинах </a:t>
            </a:r>
            <a:r>
              <a:rPr lang="ru-RU" dirty="0" err="1">
                <a:solidFill>
                  <a:srgbClr val="002060"/>
                </a:solidFill>
                <a:latin typeface="+mn-lt"/>
              </a:rPr>
              <a:t>Миссолунги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. 1827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750" y="3643313"/>
            <a:ext cx="2000250" cy="646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Резня на </a:t>
            </a:r>
            <a:r>
              <a:rPr lang="ru-RU" dirty="0" err="1">
                <a:solidFill>
                  <a:srgbClr val="002060"/>
                </a:solidFill>
                <a:latin typeface="+mn-lt"/>
              </a:rPr>
              <a:t>Хиосе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1824 г.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Администратор\Рабочий стол\презентации\rn92501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9" y="285728"/>
            <a:ext cx="3714776" cy="4134188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pic>
        <p:nvPicPr>
          <p:cNvPr id="2" name="Picture 3" descr="C:\Documents and Settings\Администратор\Рабочий стол\презентации\d01053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357562"/>
            <a:ext cx="4643470" cy="319989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7188" y="117475"/>
            <a:ext cx="314325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Дух свободолюбия, активного действия, борьбы выразил во взволнованно-напряженных, проникнутых гуманистическим пафосом, динамичных по композиции, экспрессивных, звучных по колориту произведениях, страстный темперамент выразился в исторических композициях, в произведениях на темы Востока, классической и современной литературы, иллюстрациях к произведениям                У. Шекспира, И. В. Гете.</a:t>
            </a:r>
          </a:p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00750" y="6211888"/>
            <a:ext cx="3143250" cy="646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Иллюстрации к «Гамлету» Уильяма Шекспира.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Администратор\Рабочий стол\презентации\t_51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6990" y="928670"/>
            <a:ext cx="3777010" cy="3025552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pic>
        <p:nvPicPr>
          <p:cNvPr id="7172" name="Picture 4" descr="C:\Documents and Settings\Администратор\Рабочий стол\презентации\t01020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876"/>
            <a:ext cx="3286148" cy="328612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1357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ТЕРНЕР Джозеф </a:t>
            </a:r>
            <a:r>
              <a:rPr lang="ru-RU" sz="3200" b="1" dirty="0" err="1" smtClean="0">
                <a:solidFill>
                  <a:srgbClr val="FF0000"/>
                </a:solidFill>
              </a:rPr>
              <a:t>Мэллорд</a:t>
            </a:r>
            <a:r>
              <a:rPr lang="ru-RU" sz="3200" b="1" dirty="0" smtClean="0">
                <a:solidFill>
                  <a:srgbClr val="FF0000"/>
                </a:solidFill>
              </a:rPr>
              <a:t> Уильям </a:t>
            </a:r>
            <a:r>
              <a:rPr lang="ru-RU" sz="3200" b="1" dirty="0" smtClean="0"/>
              <a:t>(1775</a:t>
            </a:r>
            <a:r>
              <a:rPr lang="en-US" sz="3200" b="1" dirty="0" smtClean="0"/>
              <a:t> -</a:t>
            </a:r>
            <a:r>
              <a:rPr lang="ru-RU" sz="3200" b="1" dirty="0" smtClean="0"/>
              <a:t>1851</a:t>
            </a:r>
            <a:r>
              <a:rPr lang="en-US" sz="3200" b="1" dirty="0" smtClean="0"/>
              <a:t>)</a:t>
            </a:r>
            <a:r>
              <a:rPr lang="en-US" sz="2800" dirty="0" smtClean="0"/>
              <a:t>  - </a:t>
            </a:r>
            <a:r>
              <a:rPr lang="ru-RU" sz="2800" b="1" dirty="0" smtClean="0"/>
              <a:t>английский живописец-пейзажист. Один из крупнейших представителей английского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романтизма.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071688"/>
            <a:ext cx="4114800" cy="4525962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</a:t>
            </a:r>
            <a:r>
              <a:rPr lang="ru-RU" dirty="0" smtClean="0"/>
              <a:t>Писал преимущественно морские пейзажи, картины на библейские, исторические и мифологические сюжеты,</a:t>
            </a: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</a:t>
            </a:r>
            <a:r>
              <a:rPr lang="ru-RU" dirty="0" smtClean="0"/>
              <a:t> обнаруживая склонность к романтической фантастике.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484073">
            <a:off x="5635625" y="3673475"/>
            <a:ext cx="3500438" cy="368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«Большой канал в Венеции»</a:t>
            </a:r>
          </a:p>
        </p:txBody>
      </p:sp>
      <p:sp>
        <p:nvSpPr>
          <p:cNvPr id="9" name="Прямоугольник 8"/>
          <p:cNvSpPr/>
          <p:nvPr/>
        </p:nvSpPr>
        <p:spPr>
          <a:xfrm rot="541522">
            <a:off x="3778250" y="6267450"/>
            <a:ext cx="3857625" cy="369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Музыкальная комната в </a:t>
            </a:r>
            <a:r>
              <a:rPr lang="ru-RU" dirty="0" err="1">
                <a:solidFill>
                  <a:srgbClr val="002060"/>
                </a:solidFill>
                <a:latin typeface="+mn-lt"/>
              </a:rPr>
              <a:t>Петворте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.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7969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ЖЕРИКО Теодор (1791-1824), французский живописец и график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38"/>
            <a:ext cx="5500688" cy="2428875"/>
          </a:xfrm>
        </p:spPr>
        <p:txBody>
          <a:bodyPr>
            <a:normAutofit fontScale="85000" lnSpcReduction="20000"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Основоположник романтизма во французской живописи.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Драматично-напряженные произведения отличаются актуальностью и психологизмом, экспрессией живописи, контрастами светотени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5122" name="Picture 2" descr="C:\Documents and Settings\Администратор\Рабочий стол\презентации\zh_80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89079">
            <a:off x="5067019" y="818551"/>
            <a:ext cx="4079336" cy="400052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sp3d>
            <a:bevelT w="165100" prst="coolSlant"/>
          </a:sp3d>
        </p:spPr>
      </p:pic>
      <p:pic>
        <p:nvPicPr>
          <p:cNvPr id="5123" name="Picture 3" descr="C:\Documents and Settings\Администратор\Рабочий стол\презентации\zh03006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00438"/>
            <a:ext cx="3116549" cy="335756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pic>
        <p:nvPicPr>
          <p:cNvPr id="5124" name="Picture 4" descr="C:\Documents and Settings\Администратор\Рабочий стол\презентации\zh03007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14752"/>
            <a:ext cx="3571900" cy="285752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Администратор\Рабочий стол\презентации\g01195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9120" y="2928934"/>
            <a:ext cx="3184880" cy="35444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078" name="Picture 6" descr="C:\Documents and Settings\Администратор\Рабочий стол\презентации\03s009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14422"/>
            <a:ext cx="1906461" cy="1928826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7424737" cy="7969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Франсиско Хосе де Гойя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5186363" cy="2357438"/>
          </a:xfrm>
        </p:spPr>
        <p:txBody>
          <a:bodyPr>
            <a:normAutofit fontScale="850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«</a:t>
            </a:r>
            <a:r>
              <a:rPr lang="ru-RU" dirty="0" err="1" smtClean="0"/>
              <a:t>Капричос</a:t>
            </a:r>
            <a:r>
              <a:rPr lang="ru-RU" dirty="0" smtClean="0"/>
              <a:t>» № 43. «Сон разума рождает чудовищ. Воображение, покинутое разумом, порождает немыслимых чудовищ; но в союзе с разумом оно — мать искусств и источник творимых ими чудес».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3075" name="Picture 3" descr="C:\Documents and Settings\Администратор\Рабочий стол\презентации\Pg01192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372350" y="0"/>
            <a:ext cx="1771650" cy="197167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076" name="Picture 4" descr="C:\Documents and Settings\Администратор\Рабочий стол\презентации\g03087i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643314"/>
            <a:ext cx="3929090" cy="293323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Прямоугольник 9"/>
          <p:cNvSpPr/>
          <p:nvPr/>
        </p:nvSpPr>
        <p:spPr>
          <a:xfrm>
            <a:off x="6286500" y="6429375"/>
            <a:ext cx="2500313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«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Капричос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» № 43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28938" y="6457950"/>
            <a:ext cx="2500312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«Маха одетая»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Documents and Settings\Администратор\Рабочий стол\презентации\p03042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000480"/>
            <a:ext cx="2589368" cy="2857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Романтизм в музыке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14375"/>
            <a:ext cx="6786563" cy="2928938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b="1" dirty="0" smtClean="0"/>
              <a:t>Романтизм в музыке сложился в 20-е гг. 19 в. под влиянием литературы романтизма и развивался в тесной связи с ним, с литературой вообще (обращение к синтетическим жанрам, в первую очередь к опере и песне, к инструментальной миниатюре и музыкальной </a:t>
            </a:r>
            <a:r>
              <a:rPr lang="ru-RU" sz="1800" b="1" dirty="0" err="1" smtClean="0"/>
              <a:t>программности</a:t>
            </a:r>
            <a:r>
              <a:rPr lang="ru-RU" sz="1800" b="1" dirty="0" smtClean="0"/>
              <a:t>). Характерное для романтизма внимание к внутреннему миру человека выразилось в культе субъективного, тяге к эмоционально-напряженному, что определило главенство музыки и лирики в романтизме. </a:t>
            </a:r>
            <a:endParaRPr lang="ru-RU" sz="1800" b="1" dirty="0"/>
          </a:p>
        </p:txBody>
      </p:sp>
      <p:pic>
        <p:nvPicPr>
          <p:cNvPr id="8194" name="Picture 2" descr="C:\Documents and Settings\Администратор\Рабочий стол\презентации\sh03010i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286124"/>
            <a:ext cx="2414592" cy="26872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195" name="Picture 3" descr="C:\Documents and Settings\Администратор\Рабочий стол\презентации\sh01026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978363"/>
            <a:ext cx="2214578" cy="28796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196" name="Picture 4" descr="C:\Documents and Settings\Администратор\Рабочий стол\презентации\sh01016i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3136" y="285728"/>
            <a:ext cx="2310864" cy="25717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198" name="Picture 6" descr="C:\Documents and Settings\Администратор\Рабочий стол\презентации\v01052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60" y="2571744"/>
            <a:ext cx="2143140" cy="25120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357563" y="5857875"/>
            <a:ext cx="2144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Эжен Делакруа. </a:t>
            </a:r>
          </a:p>
          <a:p>
            <a:r>
              <a:rPr lang="ru-RU"/>
              <a:t>Фредерик Шопен.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6211888"/>
            <a:ext cx="2357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Эжен Делакруа. </a:t>
            </a:r>
          </a:p>
          <a:p>
            <a:r>
              <a:rPr lang="ru-RU"/>
              <a:t>Портрет Паганини.  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061200" y="4429125"/>
            <a:ext cx="208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ранний Джузеппе Верди</a:t>
            </a:r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572125" y="35718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19100" indent="-382588">
              <a:spcBef>
                <a:spcPct val="20000"/>
              </a:spcBef>
              <a:buClr>
                <a:srgbClr val="4F81BD"/>
              </a:buClr>
              <a:buSzPct val="80000"/>
            </a:pPr>
            <a:r>
              <a:rPr lang="ru-RU">
                <a:solidFill>
                  <a:srgbClr val="FFFFFF"/>
                </a:solidFill>
              </a:rPr>
              <a:t>Ф. Шуберт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858000" y="64881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Роберт Шуман </a:t>
            </a:r>
            <a:endParaRPr lang="ru-RU"/>
          </a:p>
        </p:txBody>
      </p:sp>
      <p:pic>
        <p:nvPicPr>
          <p:cNvPr id="17" name="13.ПАГАНИНИ - КАПРИС 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14375" y="4643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3107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build="p"/>
      <p:bldP spid="7" grpId="0"/>
      <p:bldP spid="6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429250"/>
            <a:ext cx="8572500" cy="1071563"/>
          </a:xfrm>
        </p:spPr>
        <p:txBody>
          <a:bodyPr>
            <a:normAutofit fontScale="77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В салоне </a:t>
            </a:r>
            <a:r>
              <a:rPr lang="ru-RU" b="1" dirty="0" err="1" smtClean="0"/>
              <a:t>Ференца</a:t>
            </a:r>
            <a:r>
              <a:rPr lang="ru-RU" b="1" dirty="0" smtClean="0"/>
              <a:t> Листа. За роялем — Лист, сидят Александр </a:t>
            </a:r>
            <a:r>
              <a:rPr lang="ru-RU" b="1" dirty="0" err="1" smtClean="0"/>
              <a:t>Дюма-старший</a:t>
            </a:r>
            <a:r>
              <a:rPr lang="ru-RU" b="1" dirty="0" smtClean="0"/>
              <a:t>, Жорж Санд; стоят Виктор Гюго, </a:t>
            </a:r>
            <a:r>
              <a:rPr lang="ru-RU" b="1" dirty="0" err="1" smtClean="0"/>
              <a:t>Никколо</a:t>
            </a:r>
            <a:r>
              <a:rPr lang="ru-RU" b="1" dirty="0" smtClean="0"/>
              <a:t> Паганини, </a:t>
            </a:r>
            <a:r>
              <a:rPr lang="ru-RU" b="1" dirty="0" err="1" smtClean="0"/>
              <a:t>Джоаккино</a:t>
            </a:r>
            <a:r>
              <a:rPr lang="ru-RU" b="1" dirty="0" smtClean="0"/>
              <a:t> Россини. Над роялем бюст Бетховена. В ногах Листа его поклонница.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7170" name="Picture 2" descr="C:\Documents and Settings\Администратор\Рабочий стол\презентации\l01024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285728"/>
            <a:ext cx="8143932" cy="5072098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72548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Мировой литературный процесс как смена творческих методов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13" y="785813"/>
            <a:ext cx="5500687" cy="714375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ru-RU" sz="1800" b="1" i="1" smtClean="0"/>
              <a:t>    Метод (художественный) –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1800" b="1" i="1" smtClean="0"/>
              <a:t> совокупность основных принципов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1800" b="1" i="1" smtClean="0"/>
              <a:t> создания художественной действительности</a:t>
            </a: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571500" y="2928938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714348" y="1357298"/>
          <a:ext cx="807249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7313" y="5380038"/>
            <a:ext cx="7786687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Назовите: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 эстетические принципы изученных литературных направлений;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 выдающихся представителей и их произведения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Произведения русских романтиков принесли отечественной культуре европейскую славу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329363" cy="7572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Композитор Михаил Иванович Глинка </a:t>
            </a:r>
          </a:p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72000" y="5357813"/>
            <a:ext cx="4214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Сцена </a:t>
            </a:r>
          </a:p>
          <a:p>
            <a:r>
              <a:rPr lang="ru-RU"/>
              <a:t>из оперы   «Иван Сусанин».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5357813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Сцена </a:t>
            </a:r>
          </a:p>
          <a:p>
            <a:r>
              <a:rPr lang="ru-RU"/>
              <a:t>из оперы «Руслан и Людмила». </a:t>
            </a:r>
          </a:p>
        </p:txBody>
      </p:sp>
      <p:pic>
        <p:nvPicPr>
          <p:cNvPr id="7" name="Picture 5" descr="C:\Documents and Settings\Администратор\Рабочий стол\презентации\pg_029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3" y="214290"/>
            <a:ext cx="1835841" cy="2043113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4" descr="C:\Documents and Settings\Администратор\Рабочий стол\презентации\g0108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643182"/>
            <a:ext cx="3827016" cy="278608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3" descr="C:\Documents and Settings\Администратор\Рабочий стол\презентации\g01074i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643182"/>
            <a:ext cx="3571900" cy="2714644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8.ГЛИНКА - УВЕРТЮРА ИЗ ОПЕРЫ  РУСЛАН И ЛЮДМИ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14813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146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71500" y="171450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Содержание портретов Кипренского — духовность, сложная внутренняя жизнь человека, творческая индивидуальность</a:t>
            </a:r>
          </a:p>
        </p:txBody>
      </p:sp>
      <p:pic>
        <p:nvPicPr>
          <p:cNvPr id="5122" name="Picture 2" descr="C:\Documents and Settings\Администратор\Рабочий стол\презентации\pk773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00174"/>
            <a:ext cx="3209533" cy="35719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8625" y="217488"/>
            <a:ext cx="8429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КИПРЕНСКИЙ Орест Адамович -</a:t>
            </a:r>
            <a:r>
              <a:rPr lang="ru-RU" sz="3600"/>
              <a:t> русский живописец и рисовальщик </a:t>
            </a:r>
            <a:r>
              <a:rPr lang="ru-RU" sz="4000" b="1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357813" y="5072063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«Автопортрет с кистями за ухом»</a:t>
            </a:r>
            <a:endParaRPr lang="ru-RU"/>
          </a:p>
        </p:txBody>
      </p:sp>
      <p:pic>
        <p:nvPicPr>
          <p:cNvPr id="5126" name="Picture 6" descr="C:\Documents and Settings\Администратор\Рабочий стол\презентации\pk800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643314"/>
            <a:ext cx="2128840" cy="26432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127" name="Picture 7" descr="C:\Documents and Settings\Администратор\Рабочий стол\презентации\pk8020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143380"/>
            <a:ext cx="2343154" cy="26630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6572250" cy="14176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Карл Брюллов – струя романтизма в русском классицизме</a:t>
            </a:r>
          </a:p>
        </p:txBody>
      </p:sp>
      <p:pic>
        <p:nvPicPr>
          <p:cNvPr id="4098" name="Picture 2" descr="C:\Documents and Settings\Администратор\Рабочий стол\презентации\b7798i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143000"/>
            <a:ext cx="6092825" cy="5000625"/>
          </a:xfrm>
        </p:spPr>
      </p:pic>
      <p:pic>
        <p:nvPicPr>
          <p:cNvPr id="4099" name="Picture 3" descr="C:\Documents and Settings\Администратор\Рабочий стол\презентации\B8008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357438"/>
            <a:ext cx="2478087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Администратор\Рабочий стол\презентации\pb8009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0"/>
            <a:ext cx="20716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7188" y="5786438"/>
            <a:ext cx="3179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«Последний день Помпеи»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362825" y="2143125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«Автопортрет»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654925" y="4857750"/>
            <a:ext cx="148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«Всадница»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2063" y="5786438"/>
            <a:ext cx="4357687" cy="1071562"/>
          </a:xfrm>
        </p:spPr>
        <p:txBody>
          <a:bodyPr>
            <a:normAutofit fontScale="77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Произведения Брюллова отмечены утверждением чувственно-пластической красоты человека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50" cy="7969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Иван Константинович Айвазовский – выдающийся маринист</a:t>
            </a:r>
          </a:p>
        </p:txBody>
      </p:sp>
      <p:pic>
        <p:nvPicPr>
          <p:cNvPr id="2054" name="Picture 6" descr="C:\Documents and Settings\Администратор\Рабочий стол\презентации\aivaz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00042"/>
            <a:ext cx="4214810" cy="308128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143750" y="3429000"/>
            <a:ext cx="23574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/>
              <a:t>«Девятый вал»</a:t>
            </a:r>
          </a:p>
        </p:txBody>
      </p:sp>
      <p:pic>
        <p:nvPicPr>
          <p:cNvPr id="1026" name="Picture 2" descr="C:\Documents and Settings\Администратор\Рабочий стол\презентации\a03037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3929090" cy="300037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7" name="Picture 3" descr="C:\Documents and Settings\Администратор\Рабочий стол\презентации\a_026i.bmp"/>
          <p:cNvPicPr>
            <a:picLocks noChangeAspect="1" noChangeArrowheads="1"/>
          </p:cNvPicPr>
          <p:nvPr/>
        </p:nvPicPr>
        <p:blipFill>
          <a:blip r:embed="rId4"/>
          <a:srcRect t="14493" b="16666"/>
          <a:stretch>
            <a:fillRect/>
          </a:stretch>
        </p:blipFill>
        <p:spPr bwMode="auto">
          <a:xfrm>
            <a:off x="1357290" y="1000108"/>
            <a:ext cx="3857652" cy="328614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643188" y="6442075"/>
            <a:ext cx="19288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/>
              <a:t>«Море»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357313"/>
            <a:ext cx="1785938" cy="357187"/>
          </a:xfrm>
        </p:spPr>
        <p:txBody>
          <a:bodyPr>
            <a:normAutofit fontScale="70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mtClean="0"/>
              <a:t>«Радуга»</a:t>
            </a:r>
            <a:endParaRPr lang="ru-RU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929188" y="4714875"/>
            <a:ext cx="42148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Море – любимая стихия романтиков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7" grpId="0" build="p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13" cy="17970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Романтизм в русской литературе</a:t>
            </a:r>
          </a:p>
        </p:txBody>
      </p:sp>
      <p:pic>
        <p:nvPicPr>
          <p:cNvPr id="5" name="Picture 2" descr="D:\Мои документы\Мои рисунки\Иллюстрации\pushkin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286124"/>
            <a:ext cx="2428892" cy="300039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pic>
        <p:nvPicPr>
          <p:cNvPr id="7" name="Picture 3" descr="C:\Documents and Settings\Администратор\Рабочий стол\презентации\5de0027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286124"/>
            <a:ext cx="2714644" cy="321468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pic>
        <p:nvPicPr>
          <p:cNvPr id="8" name="Picture 2" descr="C:\Documents and Settings\Администратор\Рабочий стол\презентации\Pzh01009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286512" y="285728"/>
            <a:ext cx="2603863" cy="2928934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857750" y="2571750"/>
            <a:ext cx="4000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В. А. Жуковский. </a:t>
            </a:r>
          </a:p>
          <a:p>
            <a:r>
              <a:rPr lang="ru-RU"/>
              <a:t>Портрет работы О. А. Кипренского.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000625" y="5929313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А. С. Пушкин. </a:t>
            </a:r>
          </a:p>
          <a:p>
            <a:r>
              <a:rPr lang="ru-RU"/>
              <a:t>Портрет работы О. А. Кипренского</a:t>
            </a:r>
          </a:p>
        </p:txBody>
      </p:sp>
      <p:pic>
        <p:nvPicPr>
          <p:cNvPr id="6146" name="Picture 2" descr="C:\Documents and Settings\Администратор\Рабочий стол\презентации\g_040i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285992"/>
            <a:ext cx="2500330" cy="2928958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 descr="http://www.bayron.ru/image/0.gif"/>
          <p:cNvSpPr>
            <a:spLocks noChangeAspect="1" noChangeArrowheads="1"/>
          </p:cNvSpPr>
          <p:nvPr/>
        </p:nvSpPr>
        <p:spPr bwMode="auto">
          <a:xfrm>
            <a:off x="0" y="0"/>
            <a:ext cx="952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Загнутый угол 8"/>
          <p:cNvSpPr/>
          <p:nvPr/>
        </p:nvSpPr>
        <p:spPr>
          <a:xfrm>
            <a:off x="500034" y="2000240"/>
            <a:ext cx="8358246" cy="3071834"/>
          </a:xfrm>
          <a:prstGeom prst="foldedCorner">
            <a:avLst>
              <a:gd name="adj" fmla="val 18948"/>
            </a:avLst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750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29686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Подведем итоги…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428596" y="1714488"/>
            <a:ext cx="7786742" cy="3143272"/>
          </a:xfr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“Романтизм – 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принадлежность не одного только искусства, не одной только поэзии; 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его источник в том, в чем источник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и искусства, и поэзии –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в жизни”</a:t>
            </a:r>
          </a:p>
          <a:p>
            <a:pPr marL="420624" indent="-384048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В. Белинский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294967295"/>
          </p:nvPr>
        </p:nvSpPr>
        <p:spPr>
          <a:xfrm>
            <a:off x="0" y="714375"/>
            <a:ext cx="9144000" cy="1214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smtClean="0"/>
              <a:t>      Таким образом, романтизм сочетает в себе высокую духовность, философскую     глубину, эмоциональную насыщенность, сложный сюжет, особый интерес к природе и, прежде всего, убежденность в неисчерпаемых возможностях человеческой личности.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smtClean="0"/>
              <a:t>       </a:t>
            </a:r>
          </a:p>
          <a:p>
            <a:pPr eaLnBrk="1" hangingPunct="1"/>
            <a:endParaRPr lang="ru-RU" sz="1800" b="1" smtClean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00063" y="5214938"/>
            <a:ext cx="83581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Романтическое движение конца XVIII - начала XIX в. оказалось одним из самых сильных и продуктивных потому, что оно проявило себя не только в литературе и в искусстве, но и в философии, экономике, политике. Все формы человеческой деятельности этого периода имели сходные корни в жизни своих стран.</a:t>
            </a:r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/>
      <p:bldP spid="13" grpId="0" build="p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50" cy="86836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C000"/>
                </a:solidFill>
              </a:rPr>
              <a:t>Проблемный вопрос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429000" y="357188"/>
            <a:ext cx="6043613" cy="1114425"/>
          </a:xfrm>
        </p:spPr>
        <p:txBody>
          <a:bodyPr>
            <a:normAutofit fontScale="925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sz="3200" b="1" dirty="0" smtClean="0">
                <a:solidFill>
                  <a:srgbClr val="C00000"/>
                </a:solidFill>
              </a:rPr>
              <a:t>Как вы понимаете слова «романтик», «романтизм»?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357298"/>
          <a:ext cx="835824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7353300" cy="857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Романтизм возник во время, когда Европа переживала сильное потрясение и глубокое разочарование…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42976" y="928670"/>
          <a:ext cx="7667636" cy="556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15370" cy="601188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Романтизм –</a:t>
            </a:r>
            <a:r>
              <a:rPr lang="en-US" sz="4800" b="1" i="1" dirty="0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4800" b="1" i="1" dirty="0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4800" b="1" i="1" dirty="0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это не стиль, не живописная манера,</a:t>
            </a:r>
            <a:br>
              <a:rPr lang="ru-RU" sz="4800" b="1" i="1" dirty="0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4800" b="1" i="1" dirty="0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а определенный эмоциональный настрой. </a:t>
            </a:r>
            <a:br>
              <a:rPr lang="ru-RU" sz="4800" b="1" i="1" dirty="0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4800" b="1" i="1" dirty="0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Ш </a:t>
            </a:r>
            <a:r>
              <a:rPr lang="ru-RU" sz="4800" b="1" i="1" dirty="0" err="1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Бодлер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endParaRPr lang="ru-RU" sz="48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357166"/>
          <a:ext cx="842968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Проявление романтизма в разных видах искусства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32964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5329238" cy="14398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Особенности литературы </a:t>
            </a:r>
            <a:br>
              <a:rPr lang="ru-RU" sz="3600" b="1" smtClean="0">
                <a:solidFill>
                  <a:srgbClr val="C00000"/>
                </a:solidFill>
              </a:rPr>
            </a:br>
            <a:r>
              <a:rPr lang="ru-RU" sz="3600" b="1" smtClean="0">
                <a:solidFill>
                  <a:srgbClr val="C00000"/>
                </a:solidFill>
              </a:rPr>
              <a:t>романтизма</a:t>
            </a:r>
            <a:endParaRPr lang="ru-RU" sz="360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072188" y="2500313"/>
            <a:ext cx="3071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/>
              <a:t>«Дерево с воронами»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/>
              <a:t>Каспар Давид  Фридрих </a:t>
            </a:r>
          </a:p>
        </p:txBody>
      </p:sp>
      <p:pic>
        <p:nvPicPr>
          <p:cNvPr id="5" name="Picture 5" descr="C:\Documents and Settings\Администратор\Рабочий стол\презентации\d06is02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290" y="0"/>
            <a:ext cx="3214710" cy="257176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6786563" cy="476885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FFC000"/>
                </a:solidFill>
              </a:rPr>
              <a:t>Интерес к  народному искусству </a:t>
            </a:r>
            <a:r>
              <a:rPr lang="ru-RU" sz="2000" smtClean="0"/>
              <a:t>(сказки, песни, легенды)</a:t>
            </a:r>
          </a:p>
          <a:p>
            <a:pPr eaLnBrk="1" hangingPunct="1"/>
            <a:r>
              <a:rPr lang="ru-RU" sz="2000" smtClean="0"/>
              <a:t>Утверждение духовной </a:t>
            </a:r>
            <a:r>
              <a:rPr lang="ru-RU" sz="2000" smtClean="0">
                <a:solidFill>
                  <a:srgbClr val="FFC000"/>
                </a:solidFill>
              </a:rPr>
              <a:t>самобытности</a:t>
            </a:r>
            <a:r>
              <a:rPr lang="ru-RU" sz="2000" smtClean="0"/>
              <a:t> и </a:t>
            </a:r>
            <a:r>
              <a:rPr lang="ru-RU" sz="2000" smtClean="0">
                <a:solidFill>
                  <a:srgbClr val="FFC000"/>
                </a:solidFill>
              </a:rPr>
              <a:t>неповторимости</a:t>
            </a:r>
            <a:r>
              <a:rPr lang="ru-RU" sz="2000" smtClean="0"/>
              <a:t> каждого человека</a:t>
            </a:r>
          </a:p>
          <a:p>
            <a:pPr eaLnBrk="1" hangingPunct="1"/>
            <a:r>
              <a:rPr lang="ru-RU" sz="2000" smtClean="0"/>
              <a:t>Культ воображения, фантазии, чувств</a:t>
            </a:r>
          </a:p>
          <a:p>
            <a:pPr eaLnBrk="1" hangingPunct="1"/>
            <a:r>
              <a:rPr lang="ru-RU" sz="2000" smtClean="0"/>
              <a:t>Культ природы</a:t>
            </a:r>
          </a:p>
          <a:p>
            <a:pPr eaLnBrk="1" hangingPunct="1"/>
            <a:r>
              <a:rPr lang="ru-RU" sz="2000" smtClean="0"/>
              <a:t>Протест против мира наживы, эгоизма, лицемерия, сочувствие</a:t>
            </a:r>
          </a:p>
          <a:p>
            <a:pPr eaLnBrk="1" hangingPunct="1"/>
            <a:r>
              <a:rPr lang="ru-RU" sz="2000" smtClean="0"/>
              <a:t>Типичный </a:t>
            </a:r>
            <a:r>
              <a:rPr lang="ru-RU" sz="2000" smtClean="0">
                <a:solidFill>
                  <a:srgbClr val="FFC000"/>
                </a:solidFill>
              </a:rPr>
              <a:t>романтический герой </a:t>
            </a:r>
            <a:r>
              <a:rPr lang="ru-RU" sz="2000" smtClean="0"/>
              <a:t>– мечтатель, идеалист, переживший разочарования, путешественник, изгнанник</a:t>
            </a:r>
          </a:p>
          <a:p>
            <a:pPr eaLnBrk="1" hangingPunct="1"/>
            <a:r>
              <a:rPr lang="ru-RU" sz="2000" smtClean="0">
                <a:solidFill>
                  <a:srgbClr val="FFC000"/>
                </a:solidFill>
              </a:rPr>
              <a:t>Главная черта романтизма </a:t>
            </a:r>
            <a:r>
              <a:rPr lang="ru-RU" sz="2000" smtClean="0"/>
              <a:t>– необычные герои в необычных обстоятельствах</a:t>
            </a:r>
          </a:p>
          <a:p>
            <a:pPr eaLnBrk="1" hangingPunct="1"/>
            <a:r>
              <a:rPr lang="ru-RU" sz="2000" smtClean="0"/>
              <a:t>Культ индивидуализма (искусство как способ выражения собственного «Я»)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6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5643563" cy="65405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Джордж Гордон Байрон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50"/>
            <a:ext cx="3786188" cy="5643563"/>
          </a:xfrm>
        </p:spPr>
        <p:txBody>
          <a:bodyPr/>
          <a:lstStyle/>
          <a:p>
            <a:pPr eaLnBrk="1" hangingPunct="1"/>
            <a:r>
              <a:rPr lang="ru-RU" sz="1600" b="1" smtClean="0"/>
              <a:t>Создал </a:t>
            </a:r>
            <a:r>
              <a:rPr lang="ru-RU" sz="1800" b="1" smtClean="0">
                <a:solidFill>
                  <a:srgbClr val="FFC000"/>
                </a:solidFill>
              </a:rPr>
              <a:t>тип «байронического» рефлексирующего героя: </a:t>
            </a:r>
            <a:r>
              <a:rPr lang="ru-RU" sz="1600" b="1" smtClean="0"/>
              <a:t>разочарованный мятежный индивидуалист, одинокий, не понятый людьми страдалец, бросающий вызов всему миропорядку и Богу (сила богоборческих настроений определила пафос «Манфреда» и «Каина»), трагически переживающий разлад с миром и собственную раздвоенность. «Тоски язвительная сила» побуждает этот персонаж к бунтарству, попыткам радикально изменить собственную духовную сущность, но чувство своей ненужности на земле остается непреодоленным. </a:t>
            </a:r>
          </a:p>
          <a:p>
            <a:pPr eaLnBrk="1" hangingPunct="1"/>
            <a:endParaRPr lang="ru-RU" sz="1600" b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0" y="4071938"/>
            <a:ext cx="5357813" cy="2786062"/>
          </a:xfrm>
        </p:spPr>
        <p:txBody>
          <a:bodyPr/>
          <a:lstStyle/>
          <a:p>
            <a:pPr eaLnBrk="1" hangingPunct="1"/>
            <a:r>
              <a:rPr lang="ru-RU" sz="1600" b="1" smtClean="0"/>
              <a:t>Творчество Байрона, явившееся важным этапом в духовном развитии европейского общества и литературы, породило </a:t>
            </a:r>
            <a:r>
              <a:rPr lang="ru-RU" sz="1800" b="1" smtClean="0">
                <a:solidFill>
                  <a:srgbClr val="FFC000"/>
                </a:solidFill>
              </a:rPr>
              <a:t>явление байронизма</a:t>
            </a:r>
            <a:r>
              <a:rPr lang="ru-RU" sz="1600" b="1" smtClean="0"/>
              <a:t> (нач. 19 в.), в т. ч. «русского».</a:t>
            </a:r>
          </a:p>
          <a:p>
            <a:pPr eaLnBrk="1" hangingPunct="1"/>
            <a:r>
              <a:rPr lang="ru-RU" sz="1600" b="1" smtClean="0"/>
              <a:t> Сходство, а нередко спор с поэмами Байрона распознается в творчестве многих его современников (в «Цыганах»  А. С. Пушкина, в «Герое нашего времени» М. Ю. Лермонтова, у А. Мицкевича).</a:t>
            </a:r>
          </a:p>
        </p:txBody>
      </p:sp>
      <p:pic>
        <p:nvPicPr>
          <p:cNvPr id="2051" name="Picture 3" descr="D:\Мои документы\школа\литература\Байрон,_Джордж_Ноэль_Гордон_files\200px-George_Gordon_Byron_6th_Baron_Byron_-_Project_Gutenb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0"/>
            <a:ext cx="1785950" cy="201254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2" name="Picture 4" descr="D:\Мои документы\школа\литература\Байрон,_Джордж_Ноэль_Гордон_files\200px-Lord_Byron_coloured_draw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643050"/>
            <a:ext cx="1905000" cy="23241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053" name="Picture 5" descr="D:\Мои документы\школа\литература\Байрон,_Джордж_Ноэль_Гордон_files\200px-Lord_Byron_in_Albanian_dre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8833" y="357166"/>
            <a:ext cx="1935167" cy="192882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1524</Words>
  <Application>Microsoft Office PowerPoint</Application>
  <PresentationFormat>Экран (4:3)</PresentationFormat>
  <Paragraphs>133</Paragraphs>
  <Slides>25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Franklin Gothic Book</vt:lpstr>
      <vt:lpstr>Wingdings 2</vt:lpstr>
      <vt:lpstr>Calibri</vt:lpstr>
      <vt:lpstr>Wingdings</vt:lpstr>
      <vt:lpstr>Техническая</vt:lpstr>
      <vt:lpstr>Романтизм как литературное направление. ХІХ век – расцвет романтизма в западноевропейском искусстве.</vt:lpstr>
      <vt:lpstr>Мировой литературный процесс как смена творческих методов</vt:lpstr>
      <vt:lpstr>Проблемный вопрос</vt:lpstr>
      <vt:lpstr>Романтизм возник во время, когда Европа переживала сильное потрясение и глубокое разочарование… </vt:lpstr>
      <vt:lpstr>Романтизм –  это не стиль, не живописная манера, а определенный эмоциональный настрой.  Ш Бодлер </vt:lpstr>
      <vt:lpstr>Слайд 6</vt:lpstr>
      <vt:lpstr>Проявление романтизма в разных видах искусства</vt:lpstr>
      <vt:lpstr>Особенности литературы  романтизма</vt:lpstr>
      <vt:lpstr>Джордж Гордон Байрон</vt:lpstr>
      <vt:lpstr>Вальтер Скотт – английский романист</vt:lpstr>
      <vt:lpstr>Слайд 11</vt:lpstr>
      <vt:lpstr>ДЕЛАКРУА Эжен – французский живописец и график, виднейший представитель французского романтизма в изобразительном искусстве.</vt:lpstr>
      <vt:lpstr>Слайд 13</vt:lpstr>
      <vt:lpstr>Слайд 14</vt:lpstr>
      <vt:lpstr>ТЕРНЕР Джозеф Мэллорд Уильям (1775 -1851)  - английский живописец-пейзажист. Один из крупнейших представителей английского  романтизма.</vt:lpstr>
      <vt:lpstr>ЖЕРИКО Теодор (1791-1824), французский живописец и график</vt:lpstr>
      <vt:lpstr>Франсиско Хосе де Гойя</vt:lpstr>
      <vt:lpstr>Романтизм в музыке</vt:lpstr>
      <vt:lpstr>Слайд 19</vt:lpstr>
      <vt:lpstr>Произведения русских романтиков принесли отечественной культуре европейскую славу</vt:lpstr>
      <vt:lpstr>Слайд 21</vt:lpstr>
      <vt:lpstr>Карл Брюллов – струя романтизма в русском классицизме</vt:lpstr>
      <vt:lpstr>Иван Константинович Айвазовский – выдающийся маринист</vt:lpstr>
      <vt:lpstr>Романтизм в русской литературе</vt:lpstr>
      <vt:lpstr>Подведем итоги…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Bolgarina_Irina</cp:lastModifiedBy>
  <cp:revision>83</cp:revision>
  <dcterms:created xsi:type="dcterms:W3CDTF">2008-01-12T15:25:03Z</dcterms:created>
  <dcterms:modified xsi:type="dcterms:W3CDTF">2011-02-18T18:44:45Z</dcterms:modified>
</cp:coreProperties>
</file>