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00" autoAdjust="0"/>
  </p:normalViewPr>
  <p:slideViewPr>
    <p:cSldViewPr>
      <p:cViewPr varScale="1">
        <p:scale>
          <a:sx n="74" d="100"/>
          <a:sy n="74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59C03DE-B431-4CDA-97BA-CA3F3D383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EDA883-498A-450A-BCD5-15C3EEAF0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0A36-C21E-49CE-B3F5-1C6F487BC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C3A97-970C-4709-882D-78A61EF12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A57F-BC4D-4F91-A197-AE7E3C292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17AC-EE7A-4BE9-90C3-48338AC2B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41B2-9CE1-425C-850D-BBCCCD3A7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B08A-092A-4801-9863-27C1A432A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5BC2-2D3F-4B89-AC1F-140B17C19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9174-529C-4633-99EA-B3C86CDE4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229C6-EB76-4393-8868-926C63905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4D20-4F30-4A47-BF71-F593F08F4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63D02-A815-4C76-9DA9-333816A5D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1E3E41-FF8C-483D-BD59-F16B6A732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80270" y="1275110"/>
            <a:ext cx="7056784" cy="2350889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ChevronInverted">
              <a:avLst/>
            </a:prstTxWarp>
          </a:bodyPr>
          <a:lstStyle/>
          <a:p>
            <a:pPr algn="ctr">
              <a:defRPr/>
            </a:pPr>
            <a:r>
              <a:rPr lang="ru-RU" sz="6600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Федор Иванович Тютчев</a:t>
            </a:r>
            <a:endParaRPr lang="ru-RU" sz="6600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20688"/>
            <a:ext cx="7315200" cy="4525963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InflateBottom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В августе 1850 года Тютчев вместе с Денисьевой и старшей дочерью Анной совершил поездку в Валаамский монастырь. Дочь поэта, по-видимому, еще не подозревала о близких отношениях, которые установились между ее отцом и Денисьевой.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7776864" cy="4669979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DeflateBottom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В глазах той части петербургского общества, к которой принадлежали Тютчев и Денисьева, любовь их приобрела интерес светского скандала. При этом жестокие обвинения пали почти исключительно на Денисьеву. 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776864" cy="4741987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TriangleInverted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Любовь Тютчева и Денисьевой продолжалась в течение четырнадцати лет, до самой ее смерти. У них было трое детей. Все они по настоянию матери записывались в метрические книги под фамилией Тютчевых. Поэта она любила страстной, беззаветной и требовательной любовью, внесшей в его жизнь немало счастливых, но и немало тяжелых минут.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-photo.ru/portret/photos/27043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464496" cy="5984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989138"/>
            <a:ext cx="45720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…В разлуке есть высокое значенье: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/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</a:b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Как ни люби, хоть день один, хоть век,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/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</a:b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Любовь есть сон, а сон — одно мгновенье,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/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</a:b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И рано ль, поздно ль пробужденье,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/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</a:b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А должен наконец проснуться человек...</a:t>
            </a:r>
            <a:br>
              <a:rPr lang="ru-RU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</a:b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                               Ф.И.Тютчев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315200" cy="4525963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Deflat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Поэт пережил свою «последнюю любовь» Денисьеву на девять лет. Узнав о смерти Тютчева, Тургенев писал Фету из 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Буживаля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: «Милый, умный, как день умный Федор Иванович, прости — прощай!»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nosh.unn.ru/images/portret/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672408" cy="502610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  <a:softEdge rad="31750"/>
          </a:effectLst>
        </p:spPr>
      </p:pic>
      <p:pic>
        <p:nvPicPr>
          <p:cNvPr id="40964" name="Picture 4" descr="http://blog.romansia.ru/wp-content/uploads/2009/10/tutche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685742" cy="5086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172400" cy="481399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Stop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1964 год для Тютчева стал поистине зловещим: его жизнь настигает целая череда смертей. За короткий период времени у него умирают двое детей, мать, затем ещё один, самый старший сын, брат, а затем любимая дочка Машенька.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1.liveinternet.ru/images/attach/c/1/62/858/62858270_0a03dffb3b7a8f368d389198722c3a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237140" cy="5505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2133600"/>
            <a:ext cx="4572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…Нам не дано предугадать, как наше слово отзовется, - и нам сочувствие дается, как нам дается благодать.</a:t>
            </a:r>
            <a:b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</a:b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            Ф.И.Тютчев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663" y="1125538"/>
            <a:ext cx="8923337" cy="5360987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В Мюнхене, ещё до отношений со своей первой женой, у него был роман с молодой красавицей графиней Амалией </a:t>
            </a:r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Крюденер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, которая отказывала в чувствах Пушкину, Гейне и даже Баварскому королю Людвигу. А вот в Тютчева влюбилась. И если бы не строгая мать, отношения закончились бы свадьбой.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Ф.И. Тютчев - цитаты, афоризмы, высказыван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983931" cy="5157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2205038"/>
            <a:ext cx="4572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…Стоим мы слепо пред Судьбою, не нам сорвать с нее покров.</a:t>
            </a:r>
          </a:p>
          <a:p>
            <a:pPr>
              <a:defRPr/>
            </a:pP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Ф.И.Тютчев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211638" y="692150"/>
            <a:ext cx="4716462" cy="47418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Тютчев Федор Иванович происходил из родовитой, но небогатой дворянской семьи. Тютчев не был плодовит как поэт (его наследие - около 300 стихотворений). Начал печататься в 16 лет, но печатался редко, в малоизвестных альманахах, в период 1837-1847 почти не писал стихов и, вообще, мало заботился о своей репутации поэта.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9458" name="Picture 2" descr="http://pogoda.mail.ru/pic/user_event/event2963.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032448" cy="5186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992888" cy="481399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CurveUp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Тютчева обожали женщины, они его боготворили. Федор Иванович никогда не был донжуаном, развратником, ловеласом. Он обожал женщин и они ему отвечали тем же. Его множество прекрасных лирических стихотворений посвящены именно женщинам.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lit.1september.ru/2003/07/350x37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5904656" cy="6343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692150"/>
            <a:ext cx="8323263" cy="45259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4 декабря 1872 года поэт утратил свободу движения левой рукой и ощутил резкое ухудшение зрения; его начали одолевать мучительные головные боли. Утром 1 января 1873 года, невзирая на предостережение окружающих, поэт пошёл на прогулку, намереваясь посетить знакомых. На улице с ним случился удар, парализовавший всю левую половину тела. 15 июля 1873 в Царском Селе Тютчев скончался. 18 июля гроб с телом поэта был перевезен из Царского села в Петербург и похоронен на кладбище Новодевичьего монастыря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netschools.ru/sch518/koridor/rus_lit/tutchev/foto/tufr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38937"/>
            <a:ext cx="4056846" cy="5282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2708275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Когда в наших сердцах бледнеют воспоминания, смерть заставляет их вновь расцвести в своих руках.</a:t>
            </a:r>
            <a:b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</a:b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                              Ф.И.Тютчев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48600" cy="117316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CurveUp">
              <a:avLst/>
            </a:prstTxWarp>
          </a:bodyPr>
          <a:lstStyle/>
          <a:p>
            <a:pPr algn="ctr">
              <a:defRPr/>
            </a:pPr>
            <a:r>
              <a:rPr lang="ru-RU" sz="6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</a:t>
            </a:r>
            <a:endParaRPr lang="ru-RU" sz="6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276872"/>
            <a:ext cx="7315200" cy="2764904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Wave2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http://biografix.ru/biografii/poets/186-biografiya-fedora-tyutcheva.html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/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http://www.omg-mozg.ru/tutchev.htm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/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http://funfacts.ru/interesnye-fakty-biografii/1272-interesnye-fakty-o-tjutcheve.html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600" cy="117316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CurveUp">
              <a:avLst/>
            </a:prstTxWarp>
          </a:bodyPr>
          <a:lstStyle/>
          <a:p>
            <a:pPr algn="ctr">
              <a:defRPr/>
            </a:pPr>
            <a:r>
              <a:rPr lang="ru-RU" sz="66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Спасибо за внимание</a:t>
            </a:r>
            <a:endParaRPr lang="ru-RU" sz="66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39938" name="Рисунок 3" descr="68918621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628775"/>
            <a:ext cx="6985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43608" y="260648"/>
            <a:ext cx="7315200" cy="4525963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CurveDown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Впервые поэзия Тютчева обратила на себя внимание после публикации ряда его стихов в пушкинском "Современнике" в 1836-1837. Первое собрание стихов, выпустил в 1854 Тургенев. Однако прижизненная известность Тютчева ограничивалась кругом литераторов и знатоков. </a:t>
            </a:r>
            <a:br>
              <a:rPr lang="ru-RU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endParaRPr lang="ru-RU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yulia-varsham.ru/wpimages/images/Fedor_Tutchev/Tutche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744416" cy="57254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2" name="Picture 4" descr="http://fedor-tutchev.narod.ru/b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816424" cy="55126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2060848"/>
            <a:ext cx="7416824" cy="4525963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Inflat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В конце 1837 года поэт встретился с 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Дернберг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в Генуе. Тютчев понимает, что пришло время расстаться с любимой женщиной.</a:t>
            </a:r>
          </a:p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Так здесь-то суждено нам было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Сказать последнее прости...</a:t>
            </a:r>
          </a:p>
          <a:p>
            <a:pPr>
              <a:buFontTx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48600" cy="117316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Wave1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Интересные факты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ncyklopedia.narod.ru/bios/lit/tutchev/tutch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162425" cy="5176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538" y="2133600"/>
            <a:ext cx="4572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cs typeface="+mn-cs"/>
              </a:rPr>
              <a:t>…О, как убийственно мы любим,</a:t>
            </a:r>
            <a:b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cs typeface="+mn-cs"/>
              </a:rPr>
            </a:b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cs typeface="+mn-cs"/>
              </a:rPr>
              <a:t>Как в буйной слепоте страстей</a:t>
            </a:r>
            <a:b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cs typeface="+mn-cs"/>
              </a:rPr>
            </a:b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cs typeface="+mn-cs"/>
              </a:rPr>
              <a:t>Мы то всего вернее губим,</a:t>
            </a:r>
            <a:b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cs typeface="+mn-cs"/>
              </a:rPr>
            </a:b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cs typeface="+mn-cs"/>
              </a:rPr>
              <a:t>Что сердцу нашему милей!</a:t>
            </a:r>
            <a:b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cs typeface="+mn-cs"/>
              </a:rPr>
            </a:b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cs typeface="+mn-cs"/>
              </a:rPr>
              <a:t>                              Ф.И.Тютчев</a:t>
            </a:r>
            <a:endParaRPr lang="ru-RU" sz="2800" b="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980728"/>
            <a:ext cx="7315200" cy="4525963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Wave1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Но 1838 году умерла Элеонора. Незадолго до этого она испытала страшное потрясение во время пожара на пароходе «Николай I», на котором она с дочерьми возвращалась из России. Тютчев так тяжело переживал утрату жены, что поседел за одну ночь...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germaniaplus.de/wp-content/uploads/2010/12/Tutch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888432" cy="5299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4" name="Picture 4" descr="http://900igr.net/datai/literatura/ZHizn-Tjutcheva/0009-007-ZHizn-i-tvorchestvo-Tjutch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4003596" cy="52565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620688"/>
            <a:ext cx="7488832" cy="468052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CanUp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«Тютчев — лев сезона», — отозвался о нем П.А. Вяземский, очевидец его первых успехов в петербургском светском кругу. Таким бессменным «львом сезона», увлекательным собеседником, тонким острословом и любимцем салонов Тютчев остался вплоть до конца своих дней.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TS102828176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TS102828176</Template>
  <TotalTime>67</TotalTime>
  <Words>263</Words>
  <Application>Microsoft Office PowerPoint</Application>
  <PresentationFormat>Экран (4:3)</PresentationFormat>
  <Paragraphs>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Garamond</vt:lpstr>
      <vt:lpstr>Times New Roman</vt:lpstr>
      <vt:lpstr>TS102828176</vt:lpstr>
      <vt:lpstr>TS102828176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Федор Иванович Тютчев</dc:title>
  <dc:creator>Света</dc:creator>
  <cp:lastModifiedBy>WiZaRd</cp:lastModifiedBy>
  <cp:revision>12</cp:revision>
  <dcterms:created xsi:type="dcterms:W3CDTF">2013-12-09T12:38:26Z</dcterms:created>
  <dcterms:modified xsi:type="dcterms:W3CDTF">2014-11-18T18:31:50Z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