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71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242" autoAdjust="0"/>
  </p:normalViewPr>
  <p:slideViewPr>
    <p:cSldViewPr>
      <p:cViewPr varScale="1">
        <p:scale>
          <a:sx n="64" d="100"/>
          <a:sy n="64" d="100"/>
        </p:scale>
        <p:origin x="-7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4" name="Группа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" name="Группа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" name="Группа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02BE4B-F971-44C3-8D9D-D62B8DFF2C6A}" type="datetimeFigureOut">
              <a:rPr lang="ru-RU" smtClean="0"/>
              <a:pPr/>
              <a:t>22.01.2014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8D2497-A9A4-470F-8D22-455F0EFC55DA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ukrlitzno.com.ua/wp-content/uploads/2013/01/%D0%9C%D0%B8%D0%BA%D0%BE%D0%BB%D0%B0-%D0%9A%D0%BE%D1%81%D1%82%D0%BE%D0%BC%D0%B0%D1%80%D0%BE%D0%B2-%D0%B1%D1%96%D0%BE%D0%B3%D1%80%D0%B0%D1%84%D1%96%D1%8F-3.jpe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krlitzno.com.ua/category/pismenniki/mikola-kostomarov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krlitzno.com.ua/wp-content/uploads/2013/01/%D0%92%D1%96%D0%BA%D1%82%D0%BE%D1%80-%D0%97%D0%B0%D0%B1%D1%96%D0%BB%D0%B0-%D0%B1%D1%96%D0%BE%D0%B3%D1%80%D0%B0%D1%84%D1%96%D1%8F-%D1%81%D0%BA%D0%BE%D1%80%D0%BE%D1%87%D0%B5%D0%BD%D0%BE-1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071678"/>
            <a:ext cx="7000924" cy="2714644"/>
          </a:xfrm>
        </p:spPr>
        <p:txBody>
          <a:bodyPr/>
          <a:lstStyle/>
          <a:p>
            <a:pPr algn="ctr"/>
            <a:r>
              <a:rPr lang="uk-UA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на тему: Романтизм та його представники</a:t>
            </a:r>
            <a:endParaRPr lang="uk-UA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alit.org/wp-content/uploads/2012/02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642918"/>
            <a:ext cx="3214710" cy="418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578644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. У літературному гуртку жваво обговорювалися літературні новини, твори</a:t>
            </a:r>
            <a:r>
              <a:rPr lang="ru-RU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 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Радищева,Пушкіна, Рилєєва, перші спроби пера гімназистів, що вміщувалися в рукописних альманахах. Один з них виходив за участю Гребінки, в кожному щотижневому номері якого, за свідченням сучасників, з'являлися його твори, 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“переважно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 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сатиричні”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. Згодом він став основним співробітником рукописного журналу 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“Аматузія”</a:t>
            </a:r>
            <a:r>
              <a:rPr lang="uk-UA" sz="28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uk-UA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икола Костомаров біографія">
            <a:hlinkClick r:id="rId2"/>
          </p:cNvPr>
          <p:cNvPicPr/>
          <p:nvPr/>
        </p:nvPicPr>
        <p:blipFill>
          <a:blip r:embed="rId3">
            <a:lum bright="-2000" contrast="25000"/>
          </a:blip>
          <a:srcRect/>
          <a:stretch>
            <a:fillRect/>
          </a:stretch>
        </p:blipFill>
        <p:spPr bwMode="auto">
          <a:xfrm rot="429884">
            <a:off x="5472614" y="766337"/>
            <a:ext cx="3405205" cy="448153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57232"/>
            <a:ext cx="57150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Народився 4(16) травня 1817р. в слободі Юрасовці, тепер Ольховатського р-ну Вороніжської області в сім’ї російського поміщика, мати — українка з кріпаків.</a:t>
            </a:r>
            <a:endParaRPr kumimoji="0" lang="ru-RU" sz="2400" b="1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Закінчив 1837р. історико-філологічний ф-т Харківського університету. Під впливом українських фольклорних збірників захопився збиранням та вивченням народної поезії, 1844р. захистив магістерську дисертацію «Об историческом значении русской народной поэзии»</a:t>
            </a:r>
            <a:endParaRPr kumimoji="0" lang="ru-RU" sz="2400" b="1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810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hlinkClick r:id="rId4"/>
              </a:rPr>
              <a:t>Микола Костомаров</a:t>
            </a:r>
            <a:endParaRPr lang="uk-UA" sz="4400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 закінченні університету деякий час служив юнкером в уланському полку, потім викладав історію в гімназіях Харкова, Рівного, Києва, зокрема 1845р. — ст. учитель Першої київської гімназії, з 1846р. — ад’юнкт-професор кафедри російської історії Київського університету.</a:t>
            </a:r>
            <a:endParaRPr lang="uk-UA" sz="2800" b="1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4" name="Picture 2" descr="http://cdn-ua.grim.in.ua/sites/default/files/photos/test/mykola_kostomarov.jpg"/>
          <p:cNvPicPr>
            <a:picLocks noChangeAspect="1" noChangeArrowheads="1"/>
          </p:cNvPicPr>
          <p:nvPr/>
        </p:nvPicPr>
        <p:blipFill>
          <a:blip r:embed="rId2">
            <a:lum bright="-4000" contrast="24000"/>
          </a:blip>
          <a:srcRect/>
          <a:stretch>
            <a:fillRect/>
          </a:stretch>
        </p:blipFill>
        <p:spPr bwMode="auto">
          <a:xfrm>
            <a:off x="2143108" y="2928934"/>
            <a:ext cx="5342299" cy="368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   </a:t>
            </a:r>
            <a:r>
              <a:rPr lang="ru-RU" sz="3200" b="1" u="sng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Михайло Миколайович Петренко </a:t>
            </a:r>
            <a:r>
              <a:rPr lang="en-US" sz="3200" b="1" u="sng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                                    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– Поет і службовець.</a:t>
            </a:r>
          </a:p>
          <a:p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Багато хто знає Михайла Петренка як поета-романтика першої половини ХІХ століття, але зовсім мало кому відомо, що він мав юридичну освіту й служив у відомствах, підпорядкованих Міністерству юстиції.</a:t>
            </a:r>
            <a:b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</a:b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Поетична спадщина Михайла Петренка невелика, але його вірші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пам`ятають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і сьогодні. Деякі з них з часом стали </a:t>
            </a:r>
            <a:r>
              <a:rPr lang="uk-UA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народними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піснями</a:t>
            </a:r>
            <a:r>
              <a:rPr lang="en-US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.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/>
            </a:r>
            <a:b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</a:b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Перші вірші Михайла Петренка були надруковані у 1841 </a:t>
            </a:r>
            <a:r>
              <a:rPr lang="uk-UA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році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в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поетичній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збірці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«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Сніпъ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» </a:t>
            </a:r>
            <a:r>
              <a:rPr lang="en-US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проте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біографічні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дані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поета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з'являються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в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літературі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тільки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в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1848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році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в «Южном русском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зборнике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», де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видавець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 А. Метлинський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надає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коротку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довідку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про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Поета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. </a:t>
            </a:r>
            <a:r>
              <a:rPr lang="en-US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 </a:t>
            </a:r>
            <a:endParaRPr lang="ru-RU" sz="2800" b="1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anubis.sokrytoe.com/uploads/posts/2012-09/134868865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758414" cy="55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52149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</a:br>
            <a:r>
              <a:rPr kumimoji="0" lang="ru-RU" sz="3600" b="1" i="1" u="sng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ffectLst/>
                <a:latin typeface="+mj-lt"/>
              </a:rPr>
              <a:t>Петро </a:t>
            </a:r>
            <a:r>
              <a:rPr kumimoji="0" lang="ru-RU" sz="3600" b="1" i="1" u="sng" strike="noStrike" cap="none" normalizeH="0" baseline="0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ffectLst/>
                <a:latin typeface="+mj-lt"/>
              </a:rPr>
              <a:t>Гулак-Артемовський</a:t>
            </a:r>
            <a:r>
              <a:rPr kumimoji="0" lang="ru-RU" sz="3600" b="1" i="1" u="sng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ffectLst/>
                <a:latin typeface="+mj-lt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Петро Петрович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Гулак-Артемовський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народився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27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січня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1790р. в м. Городище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Черкащині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в сім'ї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священика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Вчився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Київській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академії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(1801 — 1803), але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закінчив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її.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Протягом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кількох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років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учителював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приватних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поміщицьких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пансіонах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Волині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. У 1817р.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вступає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вільним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слухачем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словесний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факультет Харківського університету,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наступного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року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викладає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тут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польську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мову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1" name="Picture 7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-library.univer.kharkov.ua/ukr/gula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682" y="571480"/>
            <a:ext cx="4321318" cy="52864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143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В 1821р. Гулак-Артемовський захистив магістерську дисертацію на тему: “О пользе истории вообще и преимущественно отечественной и о способе преподавания последней”,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згодом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стає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професором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історії та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географії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, з 1841р. — ректором університету.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Літературні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інтереси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П. П.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Гулака-Артемовського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пробудилися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рано,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ще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в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часи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навчання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в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Київській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2800" b="1" dirty="0" err="1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академії</a:t>
            </a:r>
            <a:r>
              <a:rPr lang="ru-RU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.</a:t>
            </a:r>
            <a:endParaRPr lang="uk-UA" sz="2800" b="1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8001893" cy="2671762"/>
          </a:xfrm>
        </p:spPr>
        <p:txBody>
          <a:bodyPr/>
          <a:lstStyle/>
          <a:p>
            <a:r>
              <a:rPr lang="uk-UA" sz="320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Роботу виконала: учениця 9 класу  Таганчанської ЗОШ Майстренко Ірина</a:t>
            </a:r>
            <a:br>
              <a:rPr lang="uk-UA" sz="320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Вчитель:</a:t>
            </a:r>
            <a:r>
              <a:rPr lang="en-US" sz="320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3200" dirty="0" smtClean="0">
                <a:ln w="18000">
                  <a:solidFill>
                    <a:schemeClr val="tx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Мінченко Ніна Петрівна</a:t>
            </a:r>
            <a:endParaRPr lang="uk-UA" sz="3200" dirty="0">
              <a:ln w="18000">
                <a:solidFill>
                  <a:schemeClr val="tx1">
                    <a:lumMod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6143644"/>
            <a:ext cx="928694" cy="428628"/>
          </a:xfrm>
        </p:spPr>
        <p:txBody>
          <a:bodyPr/>
          <a:lstStyle/>
          <a:p>
            <a:r>
              <a:rPr lang="uk-UA" sz="24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-2014-</a:t>
            </a:r>
            <a:endParaRPr lang="uk-UA" sz="2400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2" cstate="print">
            <a:lum contrast="28000"/>
          </a:blip>
          <a:stretch>
            <a:fillRect/>
          </a:stretch>
        </p:blipFill>
        <p:spPr>
          <a:xfrm>
            <a:off x="642910" y="285728"/>
            <a:ext cx="7990694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4345" y="4786322"/>
            <a:ext cx="93583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66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</a:t>
            </a:r>
            <a:r>
              <a:rPr lang="uk-UA" sz="66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ємо</a:t>
            </a:r>
            <a:r>
              <a:rPr lang="ru-RU" sz="66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увагу!!!</a:t>
            </a:r>
            <a:endParaRPr lang="ru-RU" sz="66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PA090040.JPG"/>
          <p:cNvPicPr>
            <a:picLocks noChangeAspect="1"/>
          </p:cNvPicPr>
          <p:nvPr/>
        </p:nvPicPr>
        <p:blipFill>
          <a:blip r:embed="rId3" cstate="print">
            <a:lum bright="-7000" contrast="18000"/>
          </a:blip>
          <a:stretch>
            <a:fillRect/>
          </a:stretch>
        </p:blipFill>
        <p:spPr>
          <a:xfrm flipH="1">
            <a:off x="1000100" y="0"/>
            <a:ext cx="6500858" cy="4888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000504"/>
            <a:ext cx="8858280" cy="2428892"/>
          </a:xfrm>
        </p:spPr>
        <p:txBody>
          <a:bodyPr/>
          <a:lstStyle/>
          <a:p>
            <a:r>
              <a:rPr lang="uk-UA" sz="2800" dirty="0" smtClean="0">
                <a:ln w="10541" cmpd="sng">
                  <a:solidFill>
                    <a:schemeClr val="tx1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Романтизм (фр. romantisme) - ідейний рух у літературі, науці й мистецтві. Визначальними для романтизму стали ідеалізм у філософії і культ почуттів, а не розуму, звернення до народності, захоплення фольклором і народною мистецькою творчістю, шукання історичної свідомості й посилене вивчання історичного минулого (історизм), інколи втеча від довколишньої дійсності в ідеалізоване минуле або у вимріяне майбутнє чи й у фантастику. Романтизм призвів до вироблення романтичного світогляду та романтичного стилю і постання нових літературних жанрів - балади, ліричної пісні, романсової лірики, історичних романів і драм.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85728"/>
            <a:ext cx="86439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Основна властивість романтизму як творчого напряму</a:t>
            </a:r>
            <a:endParaRPr kumimoji="0" lang="ru-RU" sz="36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rgbClr val="00B0F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Домінанта суб’єктивного над об’єктивним;</a:t>
            </a:r>
            <a:endParaRPr kumimoji="0" lang="uk-UA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Намагання не відтворювати, а перетворювати дійсність;</a:t>
            </a:r>
            <a:endParaRPr kumimoji="0" lang="uk-UA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Висунення на перший план винятковості (в характерах і обставинах);</a:t>
            </a:r>
            <a:endParaRPr kumimoji="0" lang="uk-UA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Людина – частина всеосяжної природи;</a:t>
            </a:r>
            <a:endParaRPr kumimoji="0" lang="uk-UA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Інтерес до всього екзотичного;</a:t>
            </a:r>
            <a:endParaRPr kumimoji="0" lang="uk-UA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Поєднання буденного й незвичайного, комічного і трагічного...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57158" y="4500546"/>
            <a:ext cx="8786842" cy="2357454"/>
          </a:xfrm>
        </p:spPr>
        <p:txBody>
          <a:bodyPr/>
          <a:lstStyle/>
          <a:p>
            <a:r>
              <a:rPr lang="ru-RU" sz="3000" i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</a:rPr>
              <a:t>Романтизм в Україні ГОЛОВНІ ОСОБЛИВОСТІ:</a:t>
            </a:r>
            <a: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/>
            </a:r>
            <a:b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</a:br>
            <a: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-Велика роль в усіх родах літератури національно-історичної тематики;</a:t>
            </a:r>
            <a:b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</a:br>
            <a: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-Ідеалізація патріархальних відносин;</a:t>
            </a:r>
            <a:b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</a:br>
            <a: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-Не характерне в цілому для романтизму поєднання національного і соціального начал(зокрема, наявність соціальної детермінованості характерів);</a:t>
            </a:r>
            <a:b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</a:br>
            <a: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-Ліричний герой перебуває в гармонії з природою і природним життям;</a:t>
            </a:r>
            <a:b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</a:br>
            <a:r>
              <a:rPr lang="ru-RU" sz="30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-“Світова туга” набуває характеру національної туги за минулою славою і волею України.</a:t>
            </a:r>
            <a:r>
              <a:rPr lang="ru-RU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/>
            </a:r>
            <a:br>
              <a:rPr lang="ru-RU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</a:br>
            <a:endParaRPr lang="uk-UA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572560" cy="92869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</a:rPr>
              <a:t>“Харківська школа романтиків”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У </a:t>
            </a:r>
            <a:r>
              <a:rPr lang="uk-UA" sz="31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літературному</a:t>
            </a:r>
            <a:r>
              <a:rPr lang="ru-RU" sz="31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sz="31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процесі 30-40-х років ХІХ століття “Харківська школа романтиків” була однією з локальних течій української романтичної поезії, яка тематично й образно розвивалась і в інших аспектах. Частина поетів, які входили до її числа, були і викладачами, і вихованцями Харківського університету. У своїй художній і науковій діяльності вони виступали зі спільних чи близьких позицій, що дало підставу літературознавцям віднести їх до цієї школи романтиків. Серед них найпомітнішими постатями були А. Метлинський, В. Забіла, М. Петренко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6859786" cy="1160462"/>
          </a:xfrm>
        </p:spPr>
        <p:txBody>
          <a:bodyPr/>
          <a:lstStyle/>
          <a:p>
            <a:pPr algn="ctr"/>
            <a:r>
              <a:rPr lang="uk-UA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accent1"/>
                </a:solidFill>
              </a:rPr>
              <a:t>Представники романтизму в Україні  </a:t>
            </a:r>
            <a:endParaRPr lang="uk-UA" dirty="0">
              <a:ln>
                <a:solidFill>
                  <a:schemeClr val="tx2">
                    <a:lumMod val="1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00174"/>
            <a:ext cx="7643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 Левко Боровиковський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85992"/>
            <a:ext cx="5929354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a typeface="Times New Roman" pitchFamily="18" charset="0"/>
                <a:cs typeface="Times New Roman" pitchFamily="18" charset="0"/>
              </a:rPr>
              <a:t>Віктор Забіла 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4249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</a:rPr>
              <a:t>Євген  Гребінка </a:t>
            </a:r>
            <a:endParaRPr lang="uk-UA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14752"/>
            <a:ext cx="51961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</a:rPr>
              <a:t>Микола Костомаров</a:t>
            </a:r>
            <a:endParaRPr lang="uk-UA" sz="3600" dirty="0">
              <a:ln>
                <a:solidFill>
                  <a:schemeClr val="tx1">
                    <a:lumMod val="1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5320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</a:rPr>
              <a:t>Михайло   Петренко </a:t>
            </a:r>
            <a:endParaRPr lang="uk-UA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214950"/>
            <a:ext cx="707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</a:rPr>
              <a:t>Петро Гулак - Артемовський </a:t>
            </a:r>
            <a:endParaRPr lang="uk-UA" sz="3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muzruk.info/wp-content/uploads/2009/05/nishinskiy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947" y="357166"/>
            <a:ext cx="3246053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291"/>
            <a:ext cx="657226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Левко Боровиковський-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перший український поет-романтик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Своїми національно-виразними й художньо-майстерними баладами Л. Боровиковський прилучив українську поезію до розвитку європейського романтизму. Він був першим справжнім романтиком нової української літератури, який хоч і не досягнув(та й не міг досягти)рівня геніального Т. Шевченка, однак на шляху до появи Шевченківського романтизму здійснив важливу творчу працю.</a:t>
            </a:r>
            <a:endParaRPr kumimoji="0" lang="ru-RU" sz="2800" b="0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іктор Забіла біографія скорочено">
            <a:hlinkClick r:id="rId2"/>
          </p:cNvPr>
          <p:cNvPicPr/>
          <p:nvPr/>
        </p:nvPicPr>
        <p:blipFill>
          <a:blip r:embed="rId3">
            <a:lum bright="17000" contrast="47000"/>
          </a:blip>
          <a:srcRect/>
          <a:stretch>
            <a:fillRect/>
          </a:stretch>
        </p:blipFill>
        <p:spPr bwMode="auto">
          <a:xfrm>
            <a:off x="5000628" y="428604"/>
            <a:ext cx="4143372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0"/>
            <a:ext cx="6000759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Забіла Віктор Миколайович                              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— український поет.</a:t>
            </a:r>
            <a:endParaRPr kumimoji="0" lang="ru-RU" sz="2400" b="1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Arial Black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Народився 1808р. на хуторі Кукуріківщина, тепер с. Забілівщина Борзнянського р-ну Чернігівської області, в сім’ї дрібного поміщика, нащадка старовинного козацько-старшинського роду. Навчався в 1822 — 1825 рр. в Ніжинській гімназії вищих наук. В 1825 — 1834 рр. служив у війську. Вийшов у відставку в чині поручика, решту життя провів на своєму хуторі поблизу Борзни.</a:t>
            </a:r>
            <a:endParaRPr kumimoji="0" lang="ru-RU" sz="2400" b="1" i="0" u="none" strike="noStrike" cap="none" normalizeH="0" baseline="0" dirty="0" smtClean="0">
              <a:ln>
                <a:solidFill>
                  <a:schemeClr val="tx1">
                    <a:lumMod val="10000"/>
                  </a:schemeClr>
                </a:solidFill>
              </a:ln>
              <a:solidFill>
                <a:schemeClr val="accent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ukrlit.vn.ua/biography/grebinka.jpg"/>
          <p:cNvPicPr/>
          <p:nvPr/>
        </p:nvPicPr>
        <p:blipFill>
          <a:blip r:embed="rId2">
            <a:lum bright="-19000" contrast="19000"/>
          </a:blip>
          <a:srcRect/>
          <a:stretch>
            <a:fillRect/>
          </a:stretch>
        </p:blipFill>
        <p:spPr bwMode="auto">
          <a:xfrm>
            <a:off x="5286380" y="857232"/>
            <a:ext cx="3595738" cy="435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6143644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rgbClr val="00B0F0"/>
                </a:solidFill>
                <a:latin typeface="+mn-lt"/>
              </a:rPr>
              <a:t>Євген Павлович Гребінка </a:t>
            </a:r>
            <a:r>
              <a:rPr lang="uk-UA" sz="27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народився 2 лютого 1812</a:t>
            </a:r>
            <a:r>
              <a:rPr lang="ru-RU" sz="27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р. у</a:t>
            </a:r>
            <a:r>
              <a:rPr lang="uk-UA" sz="27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 сім'ї дрібного поміщика на хуторі Убіжище поблизу Пирятина на Полтавщині.</a:t>
            </a:r>
            <a:r>
              <a:rPr lang="ru-RU" sz="27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/>
            </a:r>
            <a:br>
              <a:rPr lang="ru-RU" sz="27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</a:br>
            <a:r>
              <a:rPr lang="uk-UA" sz="2700" dirty="0" smtClean="0">
                <a:ln>
                  <a:solidFill>
                    <a:schemeClr val="tx1">
                      <a:lumMod val="10000"/>
                    </a:schemeClr>
                  </a:solidFill>
                </a:ln>
                <a:solidFill>
                  <a:schemeClr val="accent1"/>
                </a:solidFill>
                <a:latin typeface="+mn-lt"/>
              </a:rPr>
              <a:t>Початкову освіту Гребінка здобув удома від приватних учителів, згодом учився в Ніжинській гімназії вищих наук (1825 — 1831); тут почалася його літературна діяльність. Значний вплив на формування Гребінки як майбутнього письменника мала його активна участь у літературному житті гімназичної молоді</a:t>
            </a:r>
            <a:endParaRPr lang="uk-UA" sz="2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rency_16x9_TP102895244">
  <a:themeElements>
    <a:clrScheme name="Другая 14">
      <a:dk1>
        <a:srgbClr val="F6C120"/>
      </a:dk1>
      <a:lt1>
        <a:srgbClr val="E0D3E9"/>
      </a:lt1>
      <a:dk2>
        <a:srgbClr val="B38806"/>
      </a:dk2>
      <a:lt2>
        <a:srgbClr val="BFD6DB"/>
      </a:lt2>
      <a:accent1>
        <a:srgbClr val="FF0000"/>
      </a:accent1>
      <a:accent2>
        <a:srgbClr val="FFFF00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C89808"/>
      </a:hlink>
      <a:folHlink>
        <a:srgbClr val="6B56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168</TotalTime>
  <Words>360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Currency_16x9_TP102895244</vt:lpstr>
      <vt:lpstr>Презентація на тему: Романтизм та його представники</vt:lpstr>
      <vt:lpstr>Романтизм (фр. romantisme) - ідейний рух у літературі, науці й мистецтві. Визначальними для романтизму стали ідеалізм у філософії і культ почуттів, а не розуму, звернення до народності, захоплення фольклором і народною мистецькою творчістю, шукання історичної свідомості й посилене вивчання історичного минулого (історизм), інколи втеча від довколишньої дійсності в ідеалізоване минуле або у вимріяне майбутнє чи й у фантастику. Романтизм призвів до вироблення романтичного світогляду та романтичного стилю і постання нових літературних жанрів - балади, ліричної пісні, романсової лірики, історичних романів і драм. </vt:lpstr>
      <vt:lpstr>Слайд 3</vt:lpstr>
      <vt:lpstr>Романтизм в Україні ГОЛОВНІ ОСОБЛИВОСТІ: -Велика роль в усіх родах літератури національно-історичної тематики; -Ідеалізація патріархальних відносин; -Не характерне в цілому для романтизму поєднання національного і соціального начал(зокрема, наявність соціальної детермінованості характерів); -Ліричний герой перебуває в гармонії з природою і природним життям; -“Світова туга” набуває характеру національної туги за минулою славою і волею України. </vt:lpstr>
      <vt:lpstr>“Харківська школа романтиків” У літературному процесі 30-40-х років ХІХ століття “Харківська школа романтиків” була однією з локальних течій української романтичної поезії, яка тематично й образно розвивалась і в інших аспектах. Частина поетів, які входили до її числа, були і викладачами, і вихованцями Харківського університету. У своїй художній і науковій діяльності вони виступали зі спільних чи близьких позицій, що дало підставу літературознавцям віднести їх до цієї школи романтиків. Серед них найпомітнішими постатями були А. Метлинський, В. Забіла, М. Петренко </vt:lpstr>
      <vt:lpstr>Представники романтизму в Україні  </vt:lpstr>
      <vt:lpstr>Слайд 7</vt:lpstr>
      <vt:lpstr>Слайд 8</vt:lpstr>
      <vt:lpstr>Євген Павлович Гребінка народився 2 лютого 1812р. у сім'ї дрібного поміщика на хуторі Убіжище поблизу Пирятина на Полтавщині. Початкову освіту Гребінка здобув удома від приватних учителів, згодом учився в Ніжинській гімназії вищих наук (1825 — 1831); тут почалася його літературна діяльність. Значний вплив на формування Гребінки як майбутнього письменника мала його активна участь у літературному житті гімназичної молоді</vt:lpstr>
      <vt:lpstr>Слайд 10</vt:lpstr>
      <vt:lpstr>Слайд 11</vt:lpstr>
      <vt:lpstr>Слайд 12</vt:lpstr>
      <vt:lpstr>Слайд 13</vt:lpstr>
      <vt:lpstr>Слайд 14</vt:lpstr>
      <vt:lpstr>Слайд 15</vt:lpstr>
      <vt:lpstr>Роботу виконала: учениця 9 класу  Таганчанської ЗОШ Майстренко Ірина Вчитель: Мінченко Ніна Петрівна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Романтизм та його представники</dc:title>
  <dc:creator>Admin</dc:creator>
  <cp:lastModifiedBy>Admin</cp:lastModifiedBy>
  <cp:revision>17</cp:revision>
  <dcterms:created xsi:type="dcterms:W3CDTF">2014-01-18T10:45:23Z</dcterms:created>
  <dcterms:modified xsi:type="dcterms:W3CDTF">2014-01-22T16:05:59Z</dcterms:modified>
</cp:coreProperties>
</file>