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ACA1-BB5C-4B9E-B36C-5E4CD7703F2D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65F2-8E27-46DE-BA54-AD6014ECA8A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170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12E2-7B81-483A-A27E-EC16D3A54CA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1202-710D-4FC0-BFE7-195A101FA6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926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ACCAF7-997C-4D65-A85B-0051438B4600}" type="datetimeFigureOut">
              <a:rPr lang="uk-UA" smtClean="0"/>
              <a:pPr/>
              <a:t>04.06.2014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56E092-43A7-49B8-989B-9BED419135A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Гобсек</a:t>
            </a:r>
            <a:r>
              <a:rPr lang="uk-UA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скнара чи філософ?</a:t>
            </a:r>
            <a:endParaRPr lang="uk-UA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За повістю </a:t>
            </a:r>
            <a:r>
              <a:rPr lang="ru-RU" sz="2400" dirty="0" smtClean="0"/>
              <a:t>Оноре де Бальзака</a:t>
            </a:r>
            <a:endParaRPr lang="uk-UA" sz="24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99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94" y="620688"/>
            <a:ext cx="8363906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40324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повісті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Бальзака «Гобсек» ми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зустрічаємо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лихваря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на честь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якого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автор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перейменував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повість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спочатку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вона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називалася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Небезпеки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беспутства»). Гобсек - не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вкрай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колоритна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фігура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навколо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якої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крутяться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всі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інші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герої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але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людина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володіє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таким характером,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зустріти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творі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автора -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реаліста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природно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в той же час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яскраво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поєднує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собі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рідкісну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скнару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людину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неабиякою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широтою думки,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дві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абсолютно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різні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істоти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Я хочу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проаналізувати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обидві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ці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сторони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свідомості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Гобсека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з'ясувати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зв'язки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відмінності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ними.</a:t>
            </a:r>
            <a:endParaRPr lang="uk-UA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794568" cy="51933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Скнара</a:t>
            </a:r>
            <a:endParaRPr lang="uk-UA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268760"/>
            <a:ext cx="4226679" cy="438515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личина,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кидається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кожному,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знав старого - </a:t>
            </a:r>
            <a:r>
              <a:rPr lang="ru-RU" sz="16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Скупар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великої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літери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для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один бог - Золото.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тремтить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кожною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копійкою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великим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небажанням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віддаючи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нехай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величезні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відсотки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Скупість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вимірюється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нічого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зайвий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підвищення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голосу,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здавалося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марною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тратою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життєвих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сил.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згідно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героя Бальзака, «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людина-вексель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абсолютно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хвилювали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нічиї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почуття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e734b8fec9153251b710c93db9e98e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3096344" cy="4694057"/>
          </a:xfrm>
          <a:effectLst>
            <a:softEdge rad="1270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476672"/>
            <a:ext cx="4608512" cy="532859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того ж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скупий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великою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дитиною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досить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згадати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дитячу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діаманти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комерсанта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уклав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вдалу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угоду, а «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злісне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торжество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дикуна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заволодів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блискучими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камінцями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підтверджується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останніми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роками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чисто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дитячя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впертість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давала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поступитися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пару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франків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позбавляло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величезних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баришів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Назвемо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лихварем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цілому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картина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жадібний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дріб'язковий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наживається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чужій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біді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істота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жалюгідна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душевно убога,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бездушна.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враження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отримує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будь-який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клієнт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Гобсека. 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264549_1577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3240360" cy="557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px-BalzacGobseck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20688"/>
            <a:ext cx="318859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знає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старого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ближче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видно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помітна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відразу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Філософ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побачив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переосмислив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своєї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бутності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юнгою, коли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десять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моменти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благородства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чесності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вищим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ступенем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Гобсека.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Плаваючи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часто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натикаючись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гостре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каміння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річці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зрозумів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вона - не той тихий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романтичний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струмочок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описували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минулої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епохи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Будучи сильною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особистістю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побудував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найміцнішій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скелі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Рифі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Грошей - 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фортецю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диктувати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згідно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переконаннями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філософія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груба,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той же час,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неймовірно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штовхнувши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жебрака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бруд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змусиш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трудитися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плюндруючи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безпутного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дворянина,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ведеш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боротьбу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моральність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Філософ</a:t>
            </a:r>
            <a:endParaRPr lang="uk-U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548680"/>
            <a:ext cx="4658727" cy="5328592"/>
          </a:xfrm>
        </p:spPr>
        <p:txBody>
          <a:bodyPr>
            <a:noAutofit/>
          </a:bodyPr>
          <a:lstStyle/>
          <a:p>
            <a:pPr algn="r"/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благородний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ереконання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збирається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порушувати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Залишаючи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графиню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дітьми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копійки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зробив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того,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навчилися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виживати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відбулося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іншому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закінчилося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так само,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отримання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майна графа на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повноліття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розтрачено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молодим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неробою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матір'ю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Даючи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одному у борг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(за нашими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мірками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проценти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лихвар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давав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стимул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справу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відчувати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вдячності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почуття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«боргу по гроб». </a:t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Філософ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вища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почуття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справедливості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душі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Гобсека,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душа. Лихваря ж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назвати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незрозумілим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тих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часів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словом -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автопілот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uk-UA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Содержимое 7" descr="ADLI-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3"/>
            <a:ext cx="3168352" cy="5093536"/>
          </a:xfrm>
          <a:effectLst>
            <a:softEdge rad="1270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_pic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824536" cy="64807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4320480" cy="626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же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утворилися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настільки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Я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уявляю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так: Гобсек - романтик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обламаними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крилами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відміну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побратимів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нещастю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відкинув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загинув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перетворив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панцир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циніка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Філософа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залишившись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всередині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же.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Філософ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зневажаючи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слабких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жебраків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розорилися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натурою Романтика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співчуваючи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збудував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фортецю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Лихваря,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видно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бездушна личина. З роками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сплелися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майже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неможливо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стало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зрозуміти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де ж «Я» Гобсека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розгледіти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</TotalTime>
  <Words>626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Гобсек – скнара чи філософ?</vt:lpstr>
      <vt:lpstr>Слайд 2</vt:lpstr>
      <vt:lpstr>Скнара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Гобсек – скнара чи філософ?</dc:title>
  <dc:creator>Полина</dc:creator>
  <cp:lastModifiedBy>Полина</cp:lastModifiedBy>
  <cp:revision>13</cp:revision>
  <dcterms:created xsi:type="dcterms:W3CDTF">2012-10-15T17:45:31Z</dcterms:created>
  <dcterms:modified xsi:type="dcterms:W3CDTF">2014-06-04T18:41:02Z</dcterms:modified>
</cp:coreProperties>
</file>