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9278833B-BF3A-4500-B18D-4AA90C0DCE1B}" type="datetimeFigureOut">
              <a:rPr lang="ru-RU" smtClean="0"/>
              <a:pPr/>
              <a:t>06.12.2013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99B1D6AF-C363-4395-854A-8255D7A1683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B1D6AF-C363-4395-854A-8255D7A1683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B1D6AF-C363-4395-854A-8255D7A1683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B1D6AF-C363-4395-854A-8255D7A1683D}"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9B1D6AF-C363-4395-854A-8255D7A1683D}"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B1D6AF-C363-4395-854A-8255D7A1683D}"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9B1D6AF-C363-4395-854A-8255D7A1683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9B1D6AF-C363-4395-854A-8255D7A1683D}"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9278833B-BF3A-4500-B18D-4AA90C0DCE1B}" type="datetimeFigureOut">
              <a:rPr lang="ru-RU" smtClean="0"/>
              <a:pPr/>
              <a:t>06.12.2013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9B1D6AF-C363-4395-854A-8255D7A1683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9278833B-BF3A-4500-B18D-4AA90C0DCE1B}" type="datetimeFigureOut">
              <a:rPr lang="ru-RU" smtClean="0"/>
              <a:pPr/>
              <a:t>06.12.2013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9B1D6AF-C363-4395-854A-8255D7A1683D}"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9278833B-BF3A-4500-B18D-4AA90C0DCE1B}" type="datetimeFigureOut">
              <a:rPr lang="ru-RU" smtClean="0"/>
              <a:pPr/>
              <a:t>06.12.2013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99B1D6AF-C363-4395-854A-8255D7A1683D}"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78833B-BF3A-4500-B18D-4AA90C0DCE1B}" type="datetimeFigureOut">
              <a:rPr lang="ru-RU" smtClean="0"/>
              <a:pPr/>
              <a:t>06.12.2013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9B1D6AF-C363-4395-854A-8255D7A1683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uk.wikipedia.org/wiki/%D0%A1%D1%82%D0%B0%D0%BB%D1%96%D0%BD" TargetMode="Externa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uk.wikipedia.org/wiki/%D0%93%D1%80%D1%83%D0%B7%D1%96%D1%8F"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uk.wikipedia.org/wiki/%D0%9A%D1%83%D1%82%D0%B0%D1%97%D1%81%D1%96" TargetMode="External"/><Relationship Id="rId4" Type="http://schemas.openxmlformats.org/officeDocument/2006/relationships/hyperlink" Target="http://uk.wikipedia.org/wiki/%D0%93%D1%80%D1%83%D0%B7%D0%B8%D0%BD%D1%81%D1%8C%D0%BA%D0%B0_%D0%BC%D0%BE%D0%B2%D0%B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uk.wikipedia.org/wiki/%D0%A0%D0%A1%D0%94%D0%A0%D0%9F" TargetMode="External"/><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91%D1%83%D1%80%D0%BB%D1%8E%D0%BA_%D0%94%D0%B0%D0%B2%D0%B8%D0%B4_%D0%94%D0%B0%D0%B2%D0%B8%D0%B4%D0%BE%D0%B2%D0%B8%D1%87" TargetMode="External"/><Relationship Id="rId2" Type="http://schemas.openxmlformats.org/officeDocument/2006/relationships/hyperlink" Target="http://uk.wikipedia.org/wiki/%D0%A4%D1%83%D1%82%D1%83%D1%80%D0%B8%D0%B7%D0%B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uk.wikipedia.org/w/index.php?title=%D0%91%D1%80%D1%96%D0%BA_%D0%9B%D1%96%D0%BB%D1%8F&amp;action=edit&amp;redlink=1" TargetMode="External"/><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hyperlink" Target="http://uk.wikipedia.org/wiki/%D0%91%D1%80%D1%96%D0%BA_%D0%9E%D1%81%D0%B8%D0%B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uk.wikipedia.org/w/index.php?title=%D0%9A%D1%80%D0%B5%D1%81%D0%BB%D1%8F%D1%80&amp;action=edit&amp;redlink=1" TargetMode="External"/><Relationship Id="rId7" Type="http://schemas.openxmlformats.org/officeDocument/2006/relationships/hyperlink" Target="http://uk.wikipedia.org/wiki/%D0%90%D0%B3%D1%96%D1%82%D0%BF%D1%80%D0%BE%D0%BF" TargetMode="External"/><Relationship Id="rId2" Type="http://schemas.openxmlformats.org/officeDocument/2006/relationships/image" Target="../media/image6.jpeg"/><Relationship Id="rId1" Type="http://schemas.openxmlformats.org/officeDocument/2006/relationships/slideLayout" Target="../slideLayouts/slideLayout4.xml"/><Relationship Id="rId6" Type="http://schemas.openxmlformats.org/officeDocument/2006/relationships/hyperlink" Target="http://uk.wikipedia.org/w/index.php?title=%D0%A0%D0%9E%D0%A1%D0%A2%D0%90&amp;action=edit&amp;redlink=1" TargetMode="External"/><Relationship Id="rId5" Type="http://schemas.openxmlformats.org/officeDocument/2006/relationships/hyperlink" Target="http://uk.wikipedia.org/wiki/%D0%96%D0%BE%D0%B2%D1%82%D0%BD%D0%B5%D0%B2%D0%B8%D0%B9_%D0%BF%D0%B5%D1%80%D0%B5%D0%B2%D0%BE%D1%80%D0%BE%D1%82_1917" TargetMode="External"/><Relationship Id="rId4" Type="http://schemas.openxmlformats.org/officeDocument/2006/relationships/hyperlink" Target="http://uk.wikipedia.org/w/index.php?title=%D0%A1%D0%BC%D0%BE%D0%BB%D1%8C%D0%BD%D0%B8%D0%B9&amp;action=edit&amp;redlink=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0166" y="571480"/>
            <a:ext cx="7429552" cy="5000660"/>
          </a:xfrm>
        </p:spPr>
        <p:txBody>
          <a:bodyPr>
            <a:normAutofit fontScale="90000"/>
          </a:bodyPr>
          <a:lstStyle/>
          <a:p>
            <a:r>
              <a:rPr lang="ru-RU" sz="8000" b="0" dirty="0" err="1" smtClean="0">
                <a:solidFill>
                  <a:srgbClr val="FFC000"/>
                </a:solidFill>
              </a:rPr>
              <a:t>Володимир</a:t>
            </a:r>
            <a:r>
              <a:rPr lang="ru-RU" sz="8000" b="0" dirty="0" smtClean="0">
                <a:solidFill>
                  <a:srgbClr val="FFC000"/>
                </a:solidFill>
              </a:rPr>
              <a:t> МАЯКОВСЬКИЙ </a:t>
            </a:r>
            <a:r>
              <a:rPr lang="ru-RU" b="0" dirty="0" smtClean="0"/>
              <a:t>(1893–1930). </a:t>
            </a:r>
            <a:r>
              <a:rPr lang="ru-RU" b="0" dirty="0" err="1" smtClean="0"/>
              <a:t>Життєвий</a:t>
            </a:r>
            <a:r>
              <a:rPr lang="ru-RU" b="0" dirty="0" smtClean="0"/>
              <a:t> </a:t>
            </a:r>
            <a:r>
              <a:rPr lang="ru-RU" b="0" dirty="0" err="1" smtClean="0"/>
              <a:t>і</a:t>
            </a:r>
            <a:r>
              <a:rPr lang="ru-RU" b="0" dirty="0" smtClean="0"/>
              <a:t> </a:t>
            </a:r>
            <a:r>
              <a:rPr lang="ru-RU" b="0" dirty="0" err="1" smtClean="0"/>
              <a:t>творчий</a:t>
            </a:r>
            <a:r>
              <a:rPr lang="ru-RU" b="0" dirty="0" smtClean="0"/>
              <a:t> шлях </a:t>
            </a:r>
            <a:r>
              <a:rPr lang="ru-RU" b="0" dirty="0" err="1" smtClean="0"/>
              <a:t>письменника</a:t>
            </a:r>
            <a:r>
              <a:rPr lang="ru-RU" b="0" dirty="0" smtClean="0"/>
              <a:t>.</a:t>
            </a:r>
            <a:br>
              <a:rPr lang="ru-RU" b="0" dirty="0" smtClean="0"/>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a:xfrm>
            <a:off x="428596" y="1500174"/>
            <a:ext cx="8072494" cy="3000396"/>
          </a:xfrm>
        </p:spPr>
        <p:txBody>
          <a:bodyPr>
            <a:noAutofit/>
          </a:bodyPr>
          <a:lstStyle/>
          <a:p>
            <a:r>
              <a:rPr lang="ru-RU" sz="2000" dirty="0" err="1" smtClean="0"/>
              <a:t>Маяковський</a:t>
            </a:r>
            <a:r>
              <a:rPr lang="ru-RU" sz="2000" dirty="0" smtClean="0"/>
              <a:t> </a:t>
            </a:r>
            <a:r>
              <a:rPr lang="ru-RU" sz="2000" dirty="0" err="1" smtClean="0"/>
              <a:t>потрапив</a:t>
            </a:r>
            <a:r>
              <a:rPr lang="ru-RU" sz="2000" dirty="0" smtClean="0"/>
              <a:t> у </a:t>
            </a:r>
            <a:r>
              <a:rPr lang="ru-RU" sz="2000" dirty="0" err="1" smtClean="0"/>
              <a:t>літературну</a:t>
            </a:r>
            <a:r>
              <a:rPr lang="ru-RU" sz="2000" dirty="0" smtClean="0"/>
              <a:t>, а </a:t>
            </a:r>
            <a:r>
              <a:rPr lang="ru-RU" sz="2000" dirty="0" err="1" smtClean="0"/>
              <a:t>далі</a:t>
            </a:r>
            <a:r>
              <a:rPr lang="ru-RU" sz="2000" dirty="0" smtClean="0"/>
              <a:t> </a:t>
            </a:r>
            <a:r>
              <a:rPr lang="ru-RU" sz="2000" dirty="0" err="1" smtClean="0"/>
              <a:t>й</a:t>
            </a:r>
            <a:r>
              <a:rPr lang="ru-RU" sz="2000" dirty="0" smtClean="0"/>
              <a:t> </a:t>
            </a:r>
            <a:r>
              <a:rPr lang="ru-RU" sz="2000" dirty="0" err="1" smtClean="0"/>
              <a:t>ідеологічну</a:t>
            </a:r>
            <a:r>
              <a:rPr lang="ru-RU" sz="2000" dirty="0" smtClean="0"/>
              <a:t> </a:t>
            </a:r>
            <a:r>
              <a:rPr lang="ru-RU" sz="2000" dirty="0" err="1" smtClean="0"/>
              <a:t>ізоляцію</a:t>
            </a:r>
            <a:r>
              <a:rPr lang="ru-RU" sz="2000" dirty="0" smtClean="0"/>
              <a:t>. </a:t>
            </a:r>
            <a:r>
              <a:rPr lang="ru-RU" sz="2000" dirty="0" err="1" smtClean="0"/>
              <a:t>Його</a:t>
            </a:r>
            <a:r>
              <a:rPr lang="ru-RU" sz="2000" dirty="0" smtClean="0"/>
              <a:t> </a:t>
            </a:r>
            <a:r>
              <a:rPr lang="ru-RU" sz="2000" dirty="0" err="1" smtClean="0"/>
              <a:t>п'єси</a:t>
            </a:r>
            <a:r>
              <a:rPr lang="ru-RU" sz="2000" dirty="0" smtClean="0"/>
              <a:t> </a:t>
            </a:r>
            <a:r>
              <a:rPr lang="ru-RU" sz="2000" dirty="0" err="1" smtClean="0"/>
              <a:t>були</a:t>
            </a:r>
            <a:r>
              <a:rPr lang="ru-RU" sz="2000" dirty="0" smtClean="0"/>
              <a:t> </a:t>
            </a:r>
            <a:r>
              <a:rPr lang="ru-RU" sz="2000" dirty="0" err="1" smtClean="0"/>
              <a:t>зняті</a:t>
            </a:r>
            <a:r>
              <a:rPr lang="ru-RU" sz="2000" dirty="0" smtClean="0"/>
              <a:t> </a:t>
            </a:r>
            <a:r>
              <a:rPr lang="ru-RU" sz="2000" dirty="0" err="1" smtClean="0"/>
              <a:t>з</a:t>
            </a:r>
            <a:r>
              <a:rPr lang="ru-RU" sz="2000" dirty="0" smtClean="0"/>
              <a:t> постановок, </a:t>
            </a:r>
            <a:r>
              <a:rPr lang="ru-RU" sz="2000" dirty="0" err="1" smtClean="0"/>
              <a:t>йому</a:t>
            </a:r>
            <a:r>
              <a:rPr lang="ru-RU" sz="2000" dirty="0" smtClean="0"/>
              <a:t> </a:t>
            </a:r>
            <a:r>
              <a:rPr lang="ru-RU" sz="2000" dirty="0" err="1" smtClean="0"/>
              <a:t>було</a:t>
            </a:r>
            <a:r>
              <a:rPr lang="ru-RU" sz="2000" dirty="0" smtClean="0"/>
              <a:t> </a:t>
            </a:r>
            <a:r>
              <a:rPr lang="ru-RU" sz="2000" dirty="0" err="1" smtClean="0"/>
              <a:t>відмовлено</a:t>
            </a:r>
            <a:r>
              <a:rPr lang="ru-RU" sz="2000" dirty="0" smtClean="0"/>
              <a:t> у </a:t>
            </a:r>
            <a:r>
              <a:rPr lang="ru-RU" sz="2000" dirty="0" err="1" smtClean="0"/>
              <a:t>в'їздних</a:t>
            </a:r>
            <a:r>
              <a:rPr lang="ru-RU" sz="2000" dirty="0" smtClean="0"/>
              <a:t> </a:t>
            </a:r>
            <a:r>
              <a:rPr lang="ru-RU" sz="2000" dirty="0" err="1" smtClean="0"/>
              <a:t>візах</a:t>
            </a:r>
            <a:r>
              <a:rPr lang="ru-RU" sz="2000" dirty="0" smtClean="0"/>
              <a:t> до Парижа. Драматизм становища </a:t>
            </a:r>
            <a:r>
              <a:rPr lang="ru-RU" sz="2000" dirty="0" err="1" smtClean="0"/>
              <a:t>поета</a:t>
            </a:r>
            <a:r>
              <a:rPr lang="ru-RU" sz="2000" dirty="0" smtClean="0"/>
              <a:t> </a:t>
            </a:r>
            <a:r>
              <a:rPr lang="ru-RU" sz="2000" dirty="0" err="1" smtClean="0"/>
              <a:t>ще</a:t>
            </a:r>
            <a:r>
              <a:rPr lang="ru-RU" sz="2000" dirty="0" smtClean="0"/>
              <a:t> </a:t>
            </a:r>
            <a:r>
              <a:rPr lang="ru-RU" sz="2000" dirty="0" err="1" smtClean="0"/>
              <a:t>більше</a:t>
            </a:r>
            <a:r>
              <a:rPr lang="ru-RU" sz="2000" dirty="0" smtClean="0"/>
              <a:t> </a:t>
            </a:r>
            <a:r>
              <a:rPr lang="ru-RU" sz="2000" dirty="0" err="1" smtClean="0"/>
              <a:t>ускладнили</a:t>
            </a:r>
            <a:r>
              <a:rPr lang="ru-RU" sz="2000" dirty="0" smtClean="0"/>
              <a:t> </a:t>
            </a:r>
            <a:r>
              <a:rPr lang="ru-RU" sz="2000" dirty="0" err="1" smtClean="0"/>
              <a:t>його</a:t>
            </a:r>
            <a:r>
              <a:rPr lang="ru-RU" sz="2000" dirty="0" smtClean="0"/>
              <a:t> </a:t>
            </a:r>
            <a:r>
              <a:rPr lang="ru-RU" sz="2000" dirty="0" err="1" smtClean="0"/>
              <a:t>стосунки</a:t>
            </a:r>
            <a:r>
              <a:rPr lang="ru-RU" sz="2000" dirty="0" smtClean="0"/>
              <a:t> </a:t>
            </a:r>
            <a:r>
              <a:rPr lang="ru-RU" sz="2000" dirty="0" err="1" smtClean="0"/>
              <a:t>з</a:t>
            </a:r>
            <a:r>
              <a:rPr lang="ru-RU" sz="2000" dirty="0" smtClean="0"/>
              <a:t> </a:t>
            </a:r>
            <a:r>
              <a:rPr lang="ru-RU" sz="2000" dirty="0" err="1" smtClean="0"/>
              <a:t>Веронікою</a:t>
            </a:r>
            <a:r>
              <a:rPr lang="ru-RU" sz="2000" dirty="0" smtClean="0"/>
              <a:t> </a:t>
            </a:r>
            <a:r>
              <a:rPr lang="ru-RU" sz="2000" dirty="0" err="1" smtClean="0"/>
              <a:t>Полонською</a:t>
            </a:r>
            <a:r>
              <a:rPr lang="ru-RU" sz="2000" dirty="0" smtClean="0"/>
              <a:t>, </a:t>
            </a:r>
            <a:r>
              <a:rPr lang="ru-RU" sz="2000" dirty="0" err="1" smtClean="0"/>
              <a:t>котра</a:t>
            </a:r>
            <a:r>
              <a:rPr lang="ru-RU" sz="2000" dirty="0" smtClean="0"/>
              <a:t> </a:t>
            </a:r>
            <a:r>
              <a:rPr lang="ru-RU" sz="2000" dirty="0" err="1" smtClean="0"/>
              <a:t>нібито</a:t>
            </a:r>
            <a:r>
              <a:rPr lang="ru-RU" sz="2000" dirty="0" smtClean="0"/>
              <a:t> </a:t>
            </a:r>
            <a:r>
              <a:rPr lang="ru-RU" sz="2000" dirty="0" err="1" smtClean="0"/>
              <a:t>й</a:t>
            </a:r>
            <a:r>
              <a:rPr lang="ru-RU" sz="2000" dirty="0" smtClean="0"/>
              <a:t> </a:t>
            </a:r>
            <a:r>
              <a:rPr lang="ru-RU" sz="2000" dirty="0" err="1" smtClean="0"/>
              <a:t>кохала</a:t>
            </a:r>
            <a:r>
              <a:rPr lang="ru-RU" sz="2000" dirty="0" smtClean="0"/>
              <a:t> </a:t>
            </a:r>
            <a:r>
              <a:rPr lang="ru-RU" sz="2000" dirty="0" err="1" smtClean="0"/>
              <a:t>поета</a:t>
            </a:r>
            <a:r>
              <a:rPr lang="ru-RU" sz="2000" dirty="0" smtClean="0"/>
              <a:t>, </a:t>
            </a:r>
            <a:r>
              <a:rPr lang="ru-RU" sz="2000" dirty="0" err="1" smtClean="0"/>
              <a:t>але</a:t>
            </a:r>
            <a:r>
              <a:rPr lang="ru-RU" sz="2000" dirty="0" smtClean="0"/>
              <a:t> </a:t>
            </a:r>
            <a:r>
              <a:rPr lang="ru-RU" sz="2000" dirty="0" err="1" smtClean="0"/>
              <a:t>відмовлялася</a:t>
            </a:r>
            <a:r>
              <a:rPr lang="ru-RU" sz="2000" dirty="0" smtClean="0"/>
              <a:t> </a:t>
            </a:r>
            <a:r>
              <a:rPr lang="ru-RU" sz="2000" dirty="0" err="1" smtClean="0"/>
              <a:t>залишити</a:t>
            </a:r>
            <a:r>
              <a:rPr lang="ru-RU" sz="2000" dirty="0" smtClean="0"/>
              <a:t> </a:t>
            </a:r>
            <a:r>
              <a:rPr lang="ru-RU" sz="2000" dirty="0" err="1" smtClean="0"/>
              <a:t>заради</a:t>
            </a:r>
            <a:r>
              <a:rPr lang="ru-RU" sz="2000" dirty="0" smtClean="0"/>
              <a:t> </a:t>
            </a:r>
            <a:r>
              <a:rPr lang="ru-RU" sz="2000" dirty="0" err="1" smtClean="0"/>
              <a:t>нього</a:t>
            </a:r>
            <a:r>
              <a:rPr lang="ru-RU" sz="2000" dirty="0" smtClean="0"/>
              <a:t> </a:t>
            </a:r>
            <a:r>
              <a:rPr lang="ru-RU" sz="2000" dirty="0" err="1" smtClean="0"/>
              <a:t>чоловіка</a:t>
            </a:r>
            <a:r>
              <a:rPr lang="ru-RU" sz="2000" dirty="0" smtClean="0"/>
              <a:t>. Усе </a:t>
            </a:r>
            <a:r>
              <a:rPr lang="ru-RU" sz="2000" dirty="0" err="1" smtClean="0"/>
              <a:t>це</a:t>
            </a:r>
            <a:r>
              <a:rPr lang="ru-RU" sz="2000" dirty="0" smtClean="0"/>
              <a:t> </a:t>
            </a:r>
            <a:r>
              <a:rPr lang="ru-RU" sz="2000" dirty="0" err="1" smtClean="0"/>
              <a:t>спричинило</a:t>
            </a:r>
            <a:r>
              <a:rPr lang="ru-RU" sz="2000" dirty="0" smtClean="0"/>
              <a:t> </a:t>
            </a:r>
            <a:r>
              <a:rPr lang="ru-RU" sz="2000" dirty="0" err="1" smtClean="0"/>
              <a:t>глибоку</a:t>
            </a:r>
            <a:r>
              <a:rPr lang="ru-RU" sz="2000" dirty="0" smtClean="0"/>
              <a:t> </a:t>
            </a:r>
            <a:r>
              <a:rPr lang="ru-RU" sz="2000" dirty="0" err="1" smtClean="0"/>
              <a:t>душевну</a:t>
            </a:r>
            <a:r>
              <a:rPr lang="ru-RU" sz="2000" dirty="0" smtClean="0"/>
              <a:t> кризу, </a:t>
            </a:r>
            <a:r>
              <a:rPr lang="ru-RU" sz="2000" dirty="0" err="1" smtClean="0"/>
              <a:t>наслідком</a:t>
            </a:r>
            <a:r>
              <a:rPr lang="ru-RU" sz="2000" dirty="0" smtClean="0"/>
              <a:t> </a:t>
            </a:r>
            <a:r>
              <a:rPr lang="ru-RU" sz="2000" dirty="0" err="1" smtClean="0"/>
              <a:t>якої</a:t>
            </a:r>
            <a:r>
              <a:rPr lang="ru-RU" sz="2000" dirty="0" smtClean="0"/>
              <a:t> стало </a:t>
            </a:r>
            <a:r>
              <a:rPr lang="ru-RU" sz="2000" dirty="0" err="1" smtClean="0"/>
              <a:t>самогубство</a:t>
            </a:r>
            <a:r>
              <a:rPr lang="ru-RU" sz="2000" dirty="0" smtClean="0"/>
              <a:t> </a:t>
            </a:r>
            <a:r>
              <a:rPr lang="ru-RU" sz="2000" dirty="0" err="1" smtClean="0"/>
              <a:t>Маяковського</a:t>
            </a:r>
            <a:r>
              <a:rPr lang="ru-RU" sz="2000" dirty="0" smtClean="0"/>
              <a:t>. </a:t>
            </a:r>
            <a:r>
              <a:rPr lang="ru-RU" sz="2000" dirty="0" err="1" smtClean="0"/>
              <a:t>Він</a:t>
            </a:r>
            <a:r>
              <a:rPr lang="ru-RU" sz="2000" dirty="0" smtClean="0"/>
              <a:t> </a:t>
            </a:r>
            <a:r>
              <a:rPr lang="ru-RU" sz="2000" dirty="0" err="1" smtClean="0"/>
              <a:t>вистрілив</a:t>
            </a:r>
            <a:r>
              <a:rPr lang="ru-RU" sz="2000" dirty="0" smtClean="0"/>
              <a:t> </a:t>
            </a:r>
            <a:r>
              <a:rPr lang="ru-RU" sz="2000" dirty="0" err="1" smtClean="0"/>
              <a:t>собі</a:t>
            </a:r>
            <a:r>
              <a:rPr lang="ru-RU" sz="2000" dirty="0" smtClean="0"/>
              <a:t> в </a:t>
            </a:r>
            <a:r>
              <a:rPr lang="ru-RU" sz="2000" dirty="0" err="1" smtClean="0"/>
              <a:t>серце</a:t>
            </a:r>
            <a:r>
              <a:rPr lang="ru-RU" sz="2000" dirty="0" smtClean="0"/>
              <a:t>, </a:t>
            </a:r>
            <a:r>
              <a:rPr lang="ru-RU" sz="2000" dirty="0" err="1" smtClean="0"/>
              <a:t>залишивши</a:t>
            </a:r>
            <a:r>
              <a:rPr lang="ru-RU" sz="2000" dirty="0" smtClean="0"/>
              <a:t> </a:t>
            </a:r>
            <a:r>
              <a:rPr lang="ru-RU" sz="2000" dirty="0" err="1" smtClean="0"/>
              <a:t>знамениту</a:t>
            </a:r>
            <a:r>
              <a:rPr lang="ru-RU" sz="2000" dirty="0" smtClean="0"/>
              <a:t> </a:t>
            </a:r>
            <a:r>
              <a:rPr lang="ru-RU" sz="2000" dirty="0" err="1" smtClean="0"/>
              <a:t>посмертну</a:t>
            </a:r>
            <a:r>
              <a:rPr lang="ru-RU" sz="2000" dirty="0" smtClean="0"/>
              <a:t> записку:</a:t>
            </a:r>
          </a:p>
          <a:p>
            <a:r>
              <a:rPr lang="ru-RU" sz="2000" dirty="0" smtClean="0"/>
              <a:t>Все, як </a:t>
            </a:r>
            <a:r>
              <a:rPr lang="ru-RU" sz="2000" dirty="0" err="1" smtClean="0"/>
              <a:t>кажуть</a:t>
            </a:r>
            <a:r>
              <a:rPr lang="ru-RU" sz="2000" dirty="0" smtClean="0"/>
              <a:t>, «</a:t>
            </a:r>
            <a:r>
              <a:rPr lang="ru-RU" sz="2000" dirty="0" err="1" smtClean="0"/>
              <a:t>інцидент</a:t>
            </a:r>
            <a:r>
              <a:rPr lang="ru-RU" sz="2000" dirty="0" smtClean="0"/>
              <a:t> </a:t>
            </a:r>
            <a:r>
              <a:rPr lang="ru-RU" sz="2000" dirty="0" err="1" smtClean="0"/>
              <a:t>поперчений</a:t>
            </a:r>
            <a:r>
              <a:rPr lang="ru-RU" sz="2000" dirty="0" smtClean="0"/>
              <a:t>», об </a:t>
            </a:r>
            <a:r>
              <a:rPr lang="ru-RU" sz="2000" dirty="0" err="1" smtClean="0"/>
              <a:t>побут</a:t>
            </a:r>
            <a:r>
              <a:rPr lang="ru-RU" sz="2000" dirty="0" smtClean="0"/>
              <a:t> </a:t>
            </a:r>
            <a:r>
              <a:rPr lang="ru-RU" sz="2000" dirty="0" err="1" smtClean="0"/>
              <a:t>розбився</a:t>
            </a:r>
            <a:r>
              <a:rPr lang="ru-RU" sz="2000" dirty="0" smtClean="0"/>
              <a:t> </a:t>
            </a:r>
            <a:r>
              <a:rPr lang="ru-RU" sz="2000" dirty="0" err="1" smtClean="0"/>
              <a:t>любові</a:t>
            </a:r>
            <a:r>
              <a:rPr lang="ru-RU" sz="2000" dirty="0" smtClean="0"/>
              <a:t> баркас. </a:t>
            </a:r>
            <a:r>
              <a:rPr lang="ru-RU" sz="2000" dirty="0" err="1" smtClean="0"/>
              <a:t>Життя</a:t>
            </a:r>
            <a:r>
              <a:rPr lang="ru-RU" sz="2000" dirty="0" smtClean="0"/>
              <a:t>, </a:t>
            </a:r>
            <a:r>
              <a:rPr lang="ru-RU" sz="2000" dirty="0" err="1" smtClean="0"/>
              <a:t>сподіваюсь</a:t>
            </a:r>
            <a:r>
              <a:rPr lang="ru-RU" sz="2000" dirty="0" smtClean="0"/>
              <a:t> </a:t>
            </a:r>
            <a:r>
              <a:rPr lang="ru-RU" sz="2000" dirty="0" err="1" smtClean="0"/>
              <a:t>з</a:t>
            </a:r>
            <a:r>
              <a:rPr lang="ru-RU" sz="2000" dirty="0" smtClean="0"/>
              <a:t> тобою ми </a:t>
            </a:r>
            <a:r>
              <a:rPr lang="ru-RU" sz="2000" dirty="0" err="1" smtClean="0"/>
              <a:t>квити</a:t>
            </a:r>
            <a:r>
              <a:rPr lang="ru-RU" sz="2000" dirty="0" smtClean="0"/>
              <a:t>, до </a:t>
            </a:r>
            <a:r>
              <a:rPr lang="ru-RU" sz="2000" dirty="0" err="1" smtClean="0"/>
              <a:t>біса</a:t>
            </a:r>
            <a:r>
              <a:rPr lang="ru-RU" sz="2000" dirty="0" smtClean="0"/>
              <a:t> </a:t>
            </a:r>
            <a:r>
              <a:rPr lang="ru-RU" sz="2000" dirty="0" err="1" smtClean="0"/>
              <a:t>рахунки</a:t>
            </a:r>
            <a:r>
              <a:rPr lang="ru-RU" sz="2000" dirty="0" smtClean="0"/>
              <a:t> мук, болей </a:t>
            </a:r>
            <a:r>
              <a:rPr lang="ru-RU" sz="2000" dirty="0" err="1" smtClean="0"/>
              <a:t>й</a:t>
            </a:r>
            <a:r>
              <a:rPr lang="ru-RU" sz="2000" dirty="0" smtClean="0"/>
              <a:t> образ. </a:t>
            </a:r>
            <a:r>
              <a:rPr lang="ru-RU" sz="2000" dirty="0" err="1" smtClean="0"/>
              <a:t>Щасливо</a:t>
            </a:r>
            <a:r>
              <a:rPr lang="ru-RU" sz="2000" dirty="0" smtClean="0"/>
              <a:t> </a:t>
            </a:r>
            <a:r>
              <a:rPr lang="ru-RU" sz="2000" dirty="0" err="1" smtClean="0"/>
              <a:t>залишатися</a:t>
            </a:r>
            <a:r>
              <a:rPr lang="ru-RU" sz="2000" dirty="0" smtClean="0"/>
              <a:t>.</a:t>
            </a:r>
          </a:p>
          <a:p>
            <a:endParaRPr lang="ru-RU" sz="1600" dirty="0"/>
          </a:p>
        </p:txBody>
      </p:sp>
      <p:sp>
        <p:nvSpPr>
          <p:cNvPr id="5" name="Заголовок 3"/>
          <p:cNvSpPr>
            <a:spLocks noGrp="1"/>
          </p:cNvSpPr>
          <p:nvPr>
            <p:ph type="title"/>
          </p:nvPr>
        </p:nvSpPr>
        <p:spPr>
          <a:xfrm>
            <a:off x="914400" y="214290"/>
            <a:ext cx="8229600" cy="1143000"/>
          </a:xfrm>
        </p:spPr>
        <p:txBody>
          <a:bodyPr>
            <a:normAutofit/>
          </a:bodyPr>
          <a:lstStyle/>
          <a:p>
            <a:pPr algn="ctr"/>
            <a:r>
              <a:rPr lang="ru-RU" dirty="0" smtClean="0"/>
              <a:t>Душевна криза </a:t>
            </a:r>
            <a:r>
              <a:rPr lang="ru-RU" dirty="0" err="1" smtClean="0"/>
              <a:t>поета</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200px-Vladimir_Mayakovsky_monument_in_Moscow.jpg"/>
          <p:cNvPicPr>
            <a:picLocks noGrp="1" noChangeAspect="1"/>
          </p:cNvPicPr>
          <p:nvPr>
            <p:ph sz="half" idx="1"/>
          </p:nvPr>
        </p:nvPicPr>
        <p:blipFill>
          <a:blip r:embed="rId2"/>
          <a:stretch>
            <a:fillRect/>
          </a:stretch>
        </p:blipFill>
        <p:spPr>
          <a:xfrm>
            <a:off x="714348" y="357166"/>
            <a:ext cx="3294062" cy="4397573"/>
          </a:xfrm>
        </p:spPr>
      </p:pic>
      <p:sp>
        <p:nvSpPr>
          <p:cNvPr id="3" name="Содержимое 2"/>
          <p:cNvSpPr>
            <a:spLocks noGrp="1"/>
          </p:cNvSpPr>
          <p:nvPr>
            <p:ph sz="half" idx="2"/>
          </p:nvPr>
        </p:nvSpPr>
        <p:spPr/>
        <p:txBody>
          <a:bodyPr>
            <a:normAutofit lnSpcReduction="10000"/>
          </a:bodyPr>
          <a:lstStyle/>
          <a:p>
            <a:r>
              <a:rPr lang="ru-RU" dirty="0" err="1" smtClean="0"/>
              <a:t>Після</a:t>
            </a:r>
            <a:r>
              <a:rPr lang="ru-RU" dirty="0" smtClean="0"/>
              <a:t> </a:t>
            </a:r>
            <a:r>
              <a:rPr lang="ru-RU" dirty="0" err="1" smtClean="0"/>
              <a:t>смерті</a:t>
            </a:r>
            <a:r>
              <a:rPr lang="ru-RU" dirty="0" smtClean="0"/>
              <a:t> </a:t>
            </a:r>
            <a:r>
              <a:rPr lang="ru-RU" dirty="0" err="1" smtClean="0">
                <a:hlinkClick r:id="rId3" tooltip="Сталін"/>
              </a:rPr>
              <a:t>Сталіна</a:t>
            </a:r>
            <a:r>
              <a:rPr lang="ru-RU" dirty="0" smtClean="0"/>
              <a:t>, </a:t>
            </a:r>
            <a:r>
              <a:rPr lang="ru-RU" dirty="0" err="1" smtClean="0"/>
              <a:t>поширились</a:t>
            </a:r>
            <a:r>
              <a:rPr lang="ru-RU" dirty="0" smtClean="0"/>
              <a:t> чутки, </a:t>
            </a:r>
            <a:r>
              <a:rPr lang="ru-RU" dirty="0" err="1" smtClean="0"/>
              <a:t>що</a:t>
            </a:r>
            <a:r>
              <a:rPr lang="ru-RU" dirty="0" smtClean="0"/>
              <a:t> </a:t>
            </a:r>
            <a:r>
              <a:rPr lang="ru-RU" dirty="0" err="1" smtClean="0"/>
              <a:t>Маяковський</a:t>
            </a:r>
            <a:r>
              <a:rPr lang="ru-RU" dirty="0" smtClean="0"/>
              <a:t> не </a:t>
            </a:r>
            <a:r>
              <a:rPr lang="ru-RU" dirty="0" err="1" smtClean="0"/>
              <a:t>закінчив</a:t>
            </a:r>
            <a:r>
              <a:rPr lang="ru-RU" dirty="0" smtClean="0"/>
              <a:t> </a:t>
            </a:r>
            <a:r>
              <a:rPr lang="ru-RU" dirty="0" err="1" smtClean="0"/>
              <a:t>життя</a:t>
            </a:r>
            <a:r>
              <a:rPr lang="ru-RU" dirty="0" smtClean="0"/>
              <a:t> </a:t>
            </a:r>
            <a:r>
              <a:rPr lang="ru-RU" dirty="0" err="1" smtClean="0"/>
              <a:t>самогубством</a:t>
            </a:r>
            <a:r>
              <a:rPr lang="ru-RU" dirty="0" smtClean="0"/>
              <a:t>, а </a:t>
            </a:r>
            <a:r>
              <a:rPr lang="ru-RU" dirty="0" err="1" smtClean="0"/>
              <a:t>був</a:t>
            </a:r>
            <a:r>
              <a:rPr lang="ru-RU" dirty="0" smtClean="0"/>
              <a:t> </a:t>
            </a:r>
            <a:r>
              <a:rPr lang="ru-RU" dirty="0" err="1" smtClean="0"/>
              <a:t>вбитий</a:t>
            </a:r>
            <a:r>
              <a:rPr lang="ru-RU" dirty="0" smtClean="0"/>
              <a:t> за наказом </a:t>
            </a:r>
            <a:r>
              <a:rPr lang="ru-RU" dirty="0" err="1" smtClean="0"/>
              <a:t>Сталіна</a:t>
            </a:r>
            <a:r>
              <a:rPr lang="ru-RU" dirty="0" smtClean="0"/>
              <a:t>, </a:t>
            </a:r>
            <a:r>
              <a:rPr lang="ru-RU" dirty="0" err="1" smtClean="0"/>
              <a:t>однак</a:t>
            </a:r>
            <a:r>
              <a:rPr lang="ru-RU" dirty="0" smtClean="0"/>
              <a:t> </a:t>
            </a:r>
            <a:r>
              <a:rPr lang="ru-RU" dirty="0" err="1" smtClean="0"/>
              <a:t>жодних</a:t>
            </a:r>
            <a:r>
              <a:rPr lang="ru-RU" dirty="0" smtClean="0"/>
              <a:t> </a:t>
            </a:r>
            <a:r>
              <a:rPr lang="ru-RU" dirty="0" err="1" smtClean="0"/>
              <a:t>доказів</a:t>
            </a:r>
            <a:r>
              <a:rPr lang="ru-RU" dirty="0" smtClean="0"/>
              <a:t> не </a:t>
            </a:r>
            <a:r>
              <a:rPr lang="ru-RU" dirty="0" err="1" smtClean="0"/>
              <a:t>було</a:t>
            </a:r>
            <a:r>
              <a:rPr lang="ru-RU" dirty="0" smtClean="0"/>
              <a:t> </a:t>
            </a:r>
            <a:r>
              <a:rPr lang="ru-RU" dirty="0" err="1" smtClean="0"/>
              <a:t>встановлено</a:t>
            </a:r>
            <a:r>
              <a:rPr lang="ru-RU" dirty="0" smtClean="0"/>
              <a:t>.</a:t>
            </a:r>
            <a:endParaRPr lang="ru-RU" dirty="0"/>
          </a:p>
        </p:txBody>
      </p:sp>
      <p:sp>
        <p:nvSpPr>
          <p:cNvPr id="4" name="Заголовок 3"/>
          <p:cNvSpPr>
            <a:spLocks noGrp="1"/>
          </p:cNvSpPr>
          <p:nvPr>
            <p:ph type="title"/>
          </p:nvPr>
        </p:nvSpPr>
        <p:spPr>
          <a:xfrm>
            <a:off x="214282" y="5072074"/>
            <a:ext cx="4614866" cy="654032"/>
          </a:xfrm>
        </p:spPr>
        <p:txBody>
          <a:bodyPr>
            <a:noAutofit/>
          </a:bodyPr>
          <a:lstStyle/>
          <a:p>
            <a:r>
              <a:rPr lang="ru-RU" sz="2000" b="0" dirty="0" err="1" smtClean="0"/>
              <a:t>Пам'ятник</a:t>
            </a:r>
            <a:r>
              <a:rPr lang="ru-RU" sz="2000" b="0" dirty="0" smtClean="0"/>
              <a:t> на </a:t>
            </a:r>
            <a:r>
              <a:rPr lang="ru-RU" sz="2000" b="0" dirty="0" err="1" smtClean="0"/>
              <a:t>площі</a:t>
            </a:r>
            <a:r>
              <a:rPr lang="ru-RU" sz="2000" b="0" dirty="0" smtClean="0"/>
              <a:t> </a:t>
            </a:r>
            <a:r>
              <a:rPr lang="ru-RU" sz="2000" b="0" dirty="0" err="1" smtClean="0"/>
              <a:t>Маяковського</a:t>
            </a:r>
            <a:r>
              <a:rPr lang="ru-RU" sz="2000" b="0" dirty="0" smtClean="0"/>
              <a:t> у </a:t>
            </a:r>
            <a:r>
              <a:rPr lang="ru-RU" sz="2000" b="0" dirty="0" err="1" smtClean="0"/>
              <a:t>Москві</a:t>
            </a:r>
            <a:endParaRPr lang="ru-RU"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200px-Mayakovsky_Novodevichy_tombstone.jpg"/>
          <p:cNvPicPr>
            <a:picLocks noGrp="1" noChangeAspect="1"/>
          </p:cNvPicPr>
          <p:nvPr>
            <p:ph idx="1"/>
          </p:nvPr>
        </p:nvPicPr>
        <p:blipFill>
          <a:blip r:embed="rId2"/>
          <a:stretch>
            <a:fillRect/>
          </a:stretch>
        </p:blipFill>
        <p:spPr>
          <a:xfrm>
            <a:off x="714348" y="285728"/>
            <a:ext cx="4024334" cy="5372486"/>
          </a:xfrm>
        </p:spPr>
      </p:pic>
      <p:sp>
        <p:nvSpPr>
          <p:cNvPr id="3" name="Заголовок 2"/>
          <p:cNvSpPr>
            <a:spLocks noGrp="1"/>
          </p:cNvSpPr>
          <p:nvPr>
            <p:ph type="title"/>
          </p:nvPr>
        </p:nvSpPr>
        <p:spPr>
          <a:xfrm>
            <a:off x="4929190" y="5500702"/>
            <a:ext cx="3971924" cy="1011222"/>
          </a:xfrm>
        </p:spPr>
        <p:txBody>
          <a:bodyPr>
            <a:normAutofit/>
          </a:bodyPr>
          <a:lstStyle/>
          <a:p>
            <a:r>
              <a:rPr lang="ru-RU" sz="2000" b="0" dirty="0" err="1" smtClean="0"/>
              <a:t>Пам'ятник</a:t>
            </a:r>
            <a:r>
              <a:rPr lang="ru-RU" sz="2000" b="0" dirty="0" smtClean="0"/>
              <a:t> </a:t>
            </a:r>
            <a:r>
              <a:rPr lang="ru-RU" sz="2000" b="0" dirty="0" err="1" smtClean="0"/>
              <a:t>поету</a:t>
            </a:r>
            <a:r>
              <a:rPr lang="ru-RU" sz="2000" b="0" dirty="0" smtClean="0"/>
              <a:t> на </a:t>
            </a:r>
            <a:r>
              <a:rPr lang="ru-RU" sz="2000" b="0" dirty="0" err="1" smtClean="0"/>
              <a:t>Новодівичому</a:t>
            </a:r>
            <a:r>
              <a:rPr lang="ru-RU" sz="2000" b="0" dirty="0" smtClean="0"/>
              <a:t> </a:t>
            </a:r>
            <a:r>
              <a:rPr lang="ru-RU" sz="2000" b="0" dirty="0" err="1" smtClean="0"/>
              <a:t>цвинтарі</a:t>
            </a:r>
            <a:endParaRPr lang="ru-RU"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250px-Mayakovsky_1929_a.jpg"/>
          <p:cNvPicPr>
            <a:picLocks noGrp="1" noChangeAspect="1"/>
          </p:cNvPicPr>
          <p:nvPr>
            <p:ph idx="1"/>
          </p:nvPr>
        </p:nvPicPr>
        <p:blipFill>
          <a:blip r:embed="rId2"/>
          <a:stretch>
            <a:fillRect/>
          </a:stretch>
        </p:blipFill>
        <p:spPr>
          <a:xfrm>
            <a:off x="714348" y="1000108"/>
            <a:ext cx="3569494" cy="496873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 name="Заголовок 1"/>
          <p:cNvSpPr>
            <a:spLocks noGrp="1"/>
          </p:cNvSpPr>
          <p:nvPr>
            <p:ph type="title"/>
          </p:nvPr>
        </p:nvSpPr>
        <p:spPr>
          <a:xfrm>
            <a:off x="4643438" y="285728"/>
            <a:ext cx="4071966" cy="6286544"/>
          </a:xfrm>
        </p:spPr>
        <p:txBody>
          <a:bodyPr>
            <a:noAutofit/>
          </a:bodyPr>
          <a:lstStyle/>
          <a:p>
            <a:r>
              <a:rPr lang="ru-RU" sz="2000" dirty="0" smtClean="0"/>
              <a:t>В.В. </a:t>
            </a:r>
            <a:r>
              <a:rPr lang="ru-RU" sz="2000" dirty="0" err="1" smtClean="0"/>
              <a:t>Маяковський</a:t>
            </a:r>
            <a:r>
              <a:rPr lang="ru-RU" sz="2000" dirty="0" smtClean="0"/>
              <a:t> </a:t>
            </a:r>
            <a:r>
              <a:rPr lang="ru-RU" sz="2000" dirty="0" err="1" smtClean="0"/>
              <a:t>народився</a:t>
            </a:r>
            <a:r>
              <a:rPr lang="ru-RU" sz="2000" dirty="0" smtClean="0"/>
              <a:t> у </a:t>
            </a:r>
            <a:r>
              <a:rPr lang="ru-RU" sz="2000" dirty="0" err="1" smtClean="0"/>
              <a:t>селі</a:t>
            </a:r>
            <a:r>
              <a:rPr lang="ru-RU" sz="2000" dirty="0" smtClean="0"/>
              <a:t> </a:t>
            </a:r>
            <a:r>
              <a:rPr lang="ru-RU" sz="2000" dirty="0" err="1" smtClean="0"/>
              <a:t>Багдаді</a:t>
            </a:r>
            <a:r>
              <a:rPr lang="ru-RU" sz="2000" dirty="0" smtClean="0"/>
              <a:t>  </a:t>
            </a:r>
            <a:r>
              <a:rPr lang="ru-RU" sz="2000" dirty="0" err="1" smtClean="0">
                <a:hlinkClick r:id="rId3" tooltip="Грузія"/>
              </a:rPr>
              <a:t>Грузія</a:t>
            </a:r>
            <a:r>
              <a:rPr lang="ru-RU" sz="2000" dirty="0" smtClean="0"/>
              <a:t>, </a:t>
            </a:r>
            <a:r>
              <a:rPr lang="ru-RU" sz="2000" dirty="0" err="1" smtClean="0"/>
              <a:t>у</a:t>
            </a:r>
            <a:r>
              <a:rPr lang="ru-RU" sz="2000" dirty="0" smtClean="0"/>
              <a:t> </a:t>
            </a:r>
            <a:r>
              <a:rPr lang="ru-RU" sz="2000" dirty="0" err="1" smtClean="0"/>
              <a:t>родині</a:t>
            </a:r>
            <a:r>
              <a:rPr lang="ru-RU" sz="2000" dirty="0" smtClean="0"/>
              <a:t> </a:t>
            </a:r>
            <a:r>
              <a:rPr lang="ru-RU" sz="2000" dirty="0" err="1" smtClean="0"/>
              <a:t>був</a:t>
            </a:r>
            <a:r>
              <a:rPr lang="ru-RU" sz="2000" dirty="0" smtClean="0"/>
              <a:t> </a:t>
            </a:r>
            <a:r>
              <a:rPr lang="ru-RU" sz="2000" dirty="0" err="1" smtClean="0"/>
              <a:t>третьою</a:t>
            </a:r>
            <a:r>
              <a:rPr lang="ru-RU" sz="2000" dirty="0" smtClean="0"/>
              <a:t> </a:t>
            </a:r>
            <a:r>
              <a:rPr lang="ru-RU" sz="2000" dirty="0" err="1" smtClean="0"/>
              <a:t>дитиною</a:t>
            </a:r>
            <a:r>
              <a:rPr lang="ru-RU" sz="2000" dirty="0" smtClean="0"/>
              <a:t>. </a:t>
            </a:r>
            <a:r>
              <a:rPr lang="ru-RU" sz="2000" dirty="0" err="1" smtClean="0"/>
              <a:t>Батько</a:t>
            </a:r>
            <a:r>
              <a:rPr lang="ru-RU" sz="2000" dirty="0" smtClean="0"/>
              <a:t> — дворянин, служив </a:t>
            </a:r>
            <a:r>
              <a:rPr lang="ru-RU" sz="2000" dirty="0" err="1" smtClean="0"/>
              <a:t>лісничим</a:t>
            </a:r>
            <a:r>
              <a:rPr lang="ru-RU" sz="2000" dirty="0" smtClean="0"/>
              <a:t>.</a:t>
            </a:r>
            <a:br>
              <a:rPr lang="ru-RU" sz="2000" dirty="0" smtClean="0"/>
            </a:br>
            <a:r>
              <a:rPr lang="ru-RU" sz="2000" dirty="0" smtClean="0"/>
              <a:t>  </a:t>
            </a:r>
            <a:r>
              <a:rPr lang="ru-RU" sz="2000" dirty="0" err="1" smtClean="0"/>
              <a:t>Хоча</a:t>
            </a:r>
            <a:r>
              <a:rPr lang="ru-RU" sz="2000" dirty="0" smtClean="0"/>
              <a:t> у </a:t>
            </a:r>
            <a:r>
              <a:rPr lang="ru-RU" sz="2000" dirty="0" err="1" smtClean="0"/>
              <a:t>школі</a:t>
            </a:r>
            <a:r>
              <a:rPr lang="ru-RU" sz="2000" dirty="0" smtClean="0"/>
              <a:t> та </a:t>
            </a:r>
            <a:r>
              <a:rPr lang="ru-RU" sz="2000" dirty="0" err="1" smtClean="0"/>
              <a:t>із</a:t>
            </a:r>
            <a:r>
              <a:rPr lang="ru-RU" sz="2000" dirty="0" smtClean="0"/>
              <a:t> </a:t>
            </a:r>
            <a:r>
              <a:rPr lang="ru-RU" sz="2000" dirty="0" err="1" smtClean="0"/>
              <a:t>друзями</a:t>
            </a:r>
            <a:r>
              <a:rPr lang="ru-RU" sz="2000" dirty="0" smtClean="0"/>
              <a:t> хлопчик </a:t>
            </a:r>
            <a:r>
              <a:rPr lang="ru-RU" sz="2000" dirty="0" err="1" smtClean="0"/>
              <a:t>спілкувався</a:t>
            </a:r>
            <a:r>
              <a:rPr lang="ru-RU" sz="2000" dirty="0" smtClean="0"/>
              <a:t> </a:t>
            </a:r>
            <a:r>
              <a:rPr lang="ru-RU" sz="2000" dirty="0" err="1" smtClean="0">
                <a:hlinkClick r:id="rId4" tooltip="Грузинська мова"/>
              </a:rPr>
              <a:t>грузинською</a:t>
            </a:r>
            <a:r>
              <a:rPr lang="ru-RU" sz="2000" dirty="0" smtClean="0"/>
              <a:t>, </a:t>
            </a:r>
            <a:r>
              <a:rPr lang="ru-RU" sz="2000" dirty="0" err="1" smtClean="0"/>
              <a:t>вдома</a:t>
            </a:r>
            <a:r>
              <a:rPr lang="ru-RU" sz="2000" dirty="0" smtClean="0"/>
              <a:t> </a:t>
            </a:r>
            <a:r>
              <a:rPr lang="ru-RU" sz="2000" dirty="0" err="1" smtClean="0"/>
              <a:t>всі</a:t>
            </a:r>
            <a:r>
              <a:rPr lang="ru-RU" sz="2000" dirty="0" smtClean="0"/>
              <a:t> один до одного </a:t>
            </a:r>
            <a:r>
              <a:rPr lang="ru-RU" sz="2000" dirty="0" err="1" smtClean="0"/>
              <a:t>звертались</a:t>
            </a:r>
            <a:r>
              <a:rPr lang="ru-RU" sz="2000" dirty="0" smtClean="0"/>
              <a:t> </a:t>
            </a:r>
            <a:r>
              <a:rPr lang="ru-RU" sz="2000" dirty="0" err="1" smtClean="0"/>
              <a:t>лише</a:t>
            </a:r>
            <a:r>
              <a:rPr lang="ru-RU" sz="2000" dirty="0" smtClean="0"/>
              <a:t> </a:t>
            </a:r>
            <a:r>
              <a:rPr lang="ru-RU" sz="2000" dirty="0" err="1" smtClean="0"/>
              <a:t>російською</a:t>
            </a:r>
            <a:r>
              <a:rPr lang="ru-RU" sz="2000" dirty="0" smtClean="0"/>
              <a:t>. 1902 року </a:t>
            </a:r>
            <a:r>
              <a:rPr lang="ru-RU" sz="2000" dirty="0" err="1" smtClean="0"/>
              <a:t>Володимир</a:t>
            </a:r>
            <a:r>
              <a:rPr lang="ru-RU" sz="2000" dirty="0" smtClean="0"/>
              <a:t> </a:t>
            </a:r>
            <a:r>
              <a:rPr lang="ru-RU" sz="2000" dirty="0" err="1" smtClean="0"/>
              <a:t>вступає</a:t>
            </a:r>
            <a:r>
              <a:rPr lang="ru-RU" sz="2000" dirty="0" smtClean="0"/>
              <a:t> до</a:t>
            </a:r>
            <a:r>
              <a:rPr lang="en-US" sz="2000" dirty="0" smtClean="0"/>
              <a:t> </a:t>
            </a:r>
            <a:r>
              <a:rPr lang="ru-RU" sz="2000" dirty="0" err="1" smtClean="0">
                <a:hlinkClick r:id="rId5" tooltip="Кутаїсі"/>
              </a:rPr>
              <a:t>Кутаїської</a:t>
            </a:r>
            <a:r>
              <a:rPr lang="ru-RU" sz="2000" dirty="0" smtClean="0"/>
              <a:t> </a:t>
            </a:r>
            <a:r>
              <a:rPr lang="ru-RU" sz="2000" dirty="0" err="1" smtClean="0"/>
              <a:t>гімназії</a:t>
            </a:r>
            <a:r>
              <a:rPr lang="ru-RU" sz="2000" dirty="0" smtClean="0"/>
              <a:t>. </a:t>
            </a:r>
            <a:r>
              <a:rPr lang="ru-RU" sz="2000" dirty="0" err="1" smtClean="0"/>
              <a:t>Після</a:t>
            </a:r>
            <a:r>
              <a:rPr lang="ru-RU" sz="2000" dirty="0" smtClean="0"/>
              <a:t> </a:t>
            </a:r>
            <a:r>
              <a:rPr lang="ru-RU" sz="2000" dirty="0" err="1" smtClean="0"/>
              <a:t>смерті</a:t>
            </a:r>
            <a:r>
              <a:rPr lang="ru-RU" sz="2000" dirty="0" smtClean="0"/>
              <a:t> батька 1906 року </a:t>
            </a:r>
            <a:r>
              <a:rPr lang="ru-RU" sz="2000" dirty="0" err="1" smtClean="0"/>
              <a:t>Маяковський</a:t>
            </a:r>
            <a:r>
              <a:rPr lang="ru-RU" sz="2000" dirty="0" smtClean="0"/>
              <a:t> разом </a:t>
            </a:r>
            <a:r>
              <a:rPr lang="ru-RU" sz="2000" dirty="0" err="1" smtClean="0"/>
              <a:t>із</a:t>
            </a:r>
            <a:r>
              <a:rPr lang="ru-RU" sz="2000" dirty="0" smtClean="0"/>
              <a:t> </a:t>
            </a:r>
            <a:r>
              <a:rPr lang="ru-RU" sz="2000" dirty="0" err="1" smtClean="0"/>
              <a:t>матір'ю</a:t>
            </a:r>
            <a:r>
              <a:rPr lang="ru-RU" sz="2000" dirty="0" smtClean="0"/>
              <a:t> та сестрами </a:t>
            </a:r>
            <a:r>
              <a:rPr lang="ru-RU" sz="2000" dirty="0" err="1" smtClean="0"/>
              <a:t>переїздить</a:t>
            </a:r>
            <a:r>
              <a:rPr lang="ru-RU" sz="2000" dirty="0" smtClean="0"/>
              <a:t> до </a:t>
            </a:r>
            <a:r>
              <a:rPr lang="ru-RU" sz="2000" dirty="0" err="1" smtClean="0"/>
              <a:t>Москви</a:t>
            </a:r>
            <a:r>
              <a:rPr lang="ru-RU" sz="2000" dirty="0" smtClean="0"/>
              <a:t>. Там </a:t>
            </a:r>
            <a:r>
              <a:rPr lang="ru-RU" sz="2000" dirty="0" err="1" smtClean="0"/>
              <a:t>він</a:t>
            </a:r>
            <a:r>
              <a:rPr lang="ru-RU" sz="2000" dirty="0" smtClean="0"/>
              <a:t> </a:t>
            </a:r>
            <a:r>
              <a:rPr lang="ru-RU" sz="2000" dirty="0" err="1" smtClean="0"/>
              <a:t>вступає</a:t>
            </a:r>
            <a:r>
              <a:rPr lang="ru-RU" sz="2000" dirty="0" smtClean="0"/>
              <a:t> до </a:t>
            </a:r>
            <a:r>
              <a:rPr lang="ru-RU" sz="2000" dirty="0" err="1" smtClean="0"/>
              <a:t>школи</a:t>
            </a:r>
            <a:r>
              <a:rPr lang="ru-RU" sz="2000" dirty="0" smtClean="0"/>
              <a:t> № 91 </a:t>
            </a:r>
            <a:r>
              <a:rPr lang="ru-RU" sz="2000" dirty="0" err="1" smtClean="0"/>
              <a:t>і</a:t>
            </a:r>
            <a:r>
              <a:rPr lang="ru-RU" sz="2000" dirty="0" smtClean="0"/>
              <a:t> </a:t>
            </a:r>
            <a:r>
              <a:rPr lang="ru-RU" sz="2000" dirty="0" err="1" smtClean="0"/>
              <a:t>навчається</a:t>
            </a:r>
            <a:r>
              <a:rPr lang="ru-RU" sz="2000" dirty="0" smtClean="0"/>
              <a:t> у одному </a:t>
            </a:r>
            <a:r>
              <a:rPr lang="ru-RU" sz="2000" dirty="0" err="1" smtClean="0"/>
              <a:t>класі</a:t>
            </a:r>
            <a:r>
              <a:rPr lang="ru-RU" sz="2000" dirty="0" smtClean="0"/>
              <a:t> </a:t>
            </a:r>
            <a:r>
              <a:rPr lang="ru-RU" sz="2000" dirty="0" err="1" smtClean="0"/>
              <a:t>із</a:t>
            </a:r>
            <a:r>
              <a:rPr lang="ru-RU" sz="2000" dirty="0" smtClean="0"/>
              <a:t> братом Бориса Пастернака Шурою.. </a:t>
            </a:r>
            <a:endParaRPr lang="ru-RU"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images.jpg"/>
          <p:cNvPicPr>
            <a:picLocks noGrp="1" noChangeAspect="1"/>
          </p:cNvPicPr>
          <p:nvPr>
            <p:ph sz="half" idx="1"/>
          </p:nvPr>
        </p:nvPicPr>
        <p:blipFill>
          <a:blip r:embed="rId2"/>
          <a:stretch>
            <a:fillRect/>
          </a:stretch>
        </p:blipFill>
        <p:spPr>
          <a:xfrm>
            <a:off x="428596" y="1285860"/>
            <a:ext cx="3861513" cy="42862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Содержимое 3"/>
          <p:cNvSpPr>
            <a:spLocks noGrp="1"/>
          </p:cNvSpPr>
          <p:nvPr>
            <p:ph sz="half" idx="2"/>
          </p:nvPr>
        </p:nvSpPr>
        <p:spPr>
          <a:xfrm>
            <a:off x="4267200" y="714356"/>
            <a:ext cx="4305328" cy="5411807"/>
          </a:xfrm>
        </p:spPr>
        <p:txBody>
          <a:bodyPr>
            <a:normAutofit fontScale="92500" lnSpcReduction="20000"/>
          </a:bodyPr>
          <a:lstStyle/>
          <a:p>
            <a:r>
              <a:rPr lang="ru-RU" dirty="0" smtClean="0"/>
              <a:t>Коли 1908 </a:t>
            </a:r>
            <a:r>
              <a:rPr lang="ru-RU" dirty="0" err="1" smtClean="0"/>
              <a:t>його</a:t>
            </a:r>
            <a:r>
              <a:rPr lang="ru-RU" dirty="0" smtClean="0"/>
              <a:t> </a:t>
            </a:r>
            <a:r>
              <a:rPr lang="ru-RU" dirty="0" err="1" smtClean="0"/>
              <a:t>відраховують</a:t>
            </a:r>
            <a:r>
              <a:rPr lang="ru-RU" dirty="0" smtClean="0"/>
              <a:t> </a:t>
            </a:r>
            <a:r>
              <a:rPr lang="ru-RU" dirty="0" err="1" smtClean="0"/>
              <a:t>із</a:t>
            </a:r>
            <a:r>
              <a:rPr lang="ru-RU" dirty="0" smtClean="0"/>
              <a:t> </a:t>
            </a:r>
            <a:r>
              <a:rPr lang="ru-RU" dirty="0" err="1" smtClean="0"/>
              <a:t>гімназії</a:t>
            </a:r>
            <a:r>
              <a:rPr lang="ru-RU" dirty="0" smtClean="0"/>
              <a:t> через </a:t>
            </a:r>
            <a:r>
              <a:rPr lang="ru-RU" dirty="0" err="1" smtClean="0"/>
              <a:t>неспроможність</a:t>
            </a:r>
            <a:r>
              <a:rPr lang="ru-RU" dirty="0" smtClean="0"/>
              <a:t> </a:t>
            </a:r>
            <a:r>
              <a:rPr lang="ru-RU" dirty="0" err="1" smtClean="0"/>
              <a:t>матері</a:t>
            </a:r>
            <a:r>
              <a:rPr lang="ru-RU" dirty="0" smtClean="0"/>
              <a:t> </a:t>
            </a:r>
            <a:r>
              <a:rPr lang="ru-RU" dirty="0" err="1" smtClean="0"/>
              <a:t>далі</a:t>
            </a:r>
            <a:r>
              <a:rPr lang="ru-RU" dirty="0" smtClean="0"/>
              <a:t> </a:t>
            </a:r>
            <a:r>
              <a:rPr lang="ru-RU" dirty="0" err="1" smtClean="0"/>
              <a:t>сплачувати</a:t>
            </a:r>
            <a:r>
              <a:rPr lang="ru-RU" dirty="0" smtClean="0"/>
              <a:t> за </a:t>
            </a:r>
            <a:r>
              <a:rPr lang="ru-RU" dirty="0" err="1" smtClean="0"/>
              <a:t>навчання</a:t>
            </a:r>
            <a:r>
              <a:rPr lang="ru-RU" dirty="0" smtClean="0"/>
              <a:t>, </a:t>
            </a:r>
            <a:r>
              <a:rPr lang="ru-RU" dirty="0" err="1" smtClean="0"/>
              <a:t>він</a:t>
            </a:r>
            <a:r>
              <a:rPr lang="ru-RU" dirty="0" smtClean="0"/>
              <a:t> радо </a:t>
            </a:r>
            <a:r>
              <a:rPr lang="ru-RU" dirty="0" err="1" smtClean="0"/>
              <a:t>пристає</a:t>
            </a:r>
            <a:r>
              <a:rPr lang="ru-RU" dirty="0" smtClean="0"/>
              <a:t> до </a:t>
            </a:r>
            <a:r>
              <a:rPr lang="ru-RU" dirty="0" err="1" smtClean="0"/>
              <a:t>революційної</a:t>
            </a:r>
            <a:r>
              <a:rPr lang="ru-RU" dirty="0" smtClean="0"/>
              <a:t> </a:t>
            </a:r>
            <a:r>
              <a:rPr lang="ru-RU" dirty="0" err="1" smtClean="0"/>
              <a:t>діяльності</a:t>
            </a:r>
            <a:r>
              <a:rPr lang="ru-RU" dirty="0" smtClean="0"/>
              <a:t>. Того ж 1908 року </a:t>
            </a:r>
            <a:r>
              <a:rPr lang="ru-RU" dirty="0" err="1" smtClean="0"/>
              <a:t>вступає</a:t>
            </a:r>
            <a:r>
              <a:rPr lang="ru-RU" dirty="0" smtClean="0"/>
              <a:t> до </a:t>
            </a:r>
            <a:r>
              <a:rPr lang="ru-RU" dirty="0" smtClean="0">
                <a:hlinkClick r:id="rId3" tooltip="РСДРП"/>
              </a:rPr>
              <a:t>РСДРП</a:t>
            </a:r>
            <a:r>
              <a:rPr lang="ru-RU" dirty="0" smtClean="0"/>
              <a:t>, </a:t>
            </a:r>
            <a:r>
              <a:rPr lang="ru-RU" dirty="0" err="1" smtClean="0"/>
              <a:t>його</a:t>
            </a:r>
            <a:r>
              <a:rPr lang="ru-RU" dirty="0" smtClean="0"/>
              <a:t> </a:t>
            </a:r>
            <a:r>
              <a:rPr lang="ru-RU" dirty="0" err="1" smtClean="0"/>
              <a:t>тричі</a:t>
            </a:r>
            <a:r>
              <a:rPr lang="ru-RU" dirty="0" smtClean="0"/>
              <a:t> </a:t>
            </a:r>
            <a:r>
              <a:rPr lang="ru-RU" dirty="0" err="1" smtClean="0"/>
              <a:t>заарештовують</a:t>
            </a:r>
            <a:r>
              <a:rPr lang="ru-RU" dirty="0" smtClean="0"/>
              <a:t> та </a:t>
            </a:r>
            <a:r>
              <a:rPr lang="ru-RU" dirty="0" err="1" smtClean="0"/>
              <a:t>Маяковський</a:t>
            </a:r>
            <a:r>
              <a:rPr lang="ru-RU" dirty="0" smtClean="0"/>
              <a:t> </a:t>
            </a:r>
            <a:r>
              <a:rPr lang="ru-RU" dirty="0" err="1" smtClean="0"/>
              <a:t>уникає</a:t>
            </a:r>
            <a:r>
              <a:rPr lang="ru-RU" dirty="0" smtClean="0"/>
              <a:t> </a:t>
            </a:r>
            <a:r>
              <a:rPr lang="ru-RU" dirty="0" err="1" smtClean="0"/>
              <a:t>покарання</a:t>
            </a:r>
            <a:r>
              <a:rPr lang="ru-RU" dirty="0" smtClean="0"/>
              <a:t> через </a:t>
            </a:r>
            <a:r>
              <a:rPr lang="ru-RU" dirty="0" err="1" smtClean="0"/>
              <a:t>неповнолітність</a:t>
            </a:r>
            <a:r>
              <a:rPr lang="ru-RU" dirty="0" smtClean="0"/>
              <a:t>. </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901014" cy="5340369"/>
          </a:xfrm>
        </p:spPr>
        <p:txBody>
          <a:bodyPr>
            <a:normAutofit/>
          </a:bodyPr>
          <a:lstStyle/>
          <a:p>
            <a:r>
              <a:rPr lang="ru-RU" dirty="0" err="1" smtClean="0"/>
              <a:t>Перші</a:t>
            </a:r>
            <a:r>
              <a:rPr lang="ru-RU" dirty="0" smtClean="0"/>
              <a:t> </a:t>
            </a:r>
            <a:r>
              <a:rPr lang="ru-RU" dirty="0" err="1" smtClean="0"/>
              <a:t>вірші</a:t>
            </a:r>
            <a:r>
              <a:rPr lang="ru-RU" dirty="0" smtClean="0"/>
              <a:t> </a:t>
            </a:r>
            <a:r>
              <a:rPr lang="ru-RU" dirty="0" err="1" smtClean="0"/>
              <a:t>Маяковський</a:t>
            </a:r>
            <a:r>
              <a:rPr lang="ru-RU" dirty="0" smtClean="0"/>
              <a:t> написав </a:t>
            </a:r>
            <a:r>
              <a:rPr lang="ru-RU" dirty="0" err="1" smtClean="0"/>
              <a:t>саме</a:t>
            </a:r>
            <a:r>
              <a:rPr lang="ru-RU" dirty="0" smtClean="0"/>
              <a:t> </a:t>
            </a:r>
            <a:r>
              <a:rPr lang="ru-RU" dirty="0" err="1" smtClean="0"/>
              <a:t>під</a:t>
            </a:r>
            <a:r>
              <a:rPr lang="ru-RU" dirty="0" smtClean="0"/>
              <a:t> час </a:t>
            </a:r>
            <a:r>
              <a:rPr lang="ru-RU" dirty="0" err="1" smtClean="0"/>
              <a:t>ув'язнення</a:t>
            </a:r>
            <a:r>
              <a:rPr lang="ru-RU" dirty="0" smtClean="0"/>
              <a:t> у </a:t>
            </a:r>
            <a:r>
              <a:rPr lang="ru-RU" dirty="0" err="1" smtClean="0"/>
              <a:t>Бутирській</a:t>
            </a:r>
            <a:r>
              <a:rPr lang="ru-RU" dirty="0" smtClean="0"/>
              <a:t> </a:t>
            </a:r>
            <a:r>
              <a:rPr lang="ru-RU" dirty="0" err="1" smtClean="0"/>
              <a:t>в'язниці</a:t>
            </a:r>
            <a:r>
              <a:rPr lang="ru-RU" dirty="0" smtClean="0"/>
              <a:t> 1909 року. 1911 р. </a:t>
            </a:r>
            <a:r>
              <a:rPr lang="ru-RU" dirty="0" err="1" smtClean="0"/>
              <a:t>він</a:t>
            </a:r>
            <a:r>
              <a:rPr lang="ru-RU" dirty="0" smtClean="0"/>
              <a:t> </a:t>
            </a:r>
            <a:r>
              <a:rPr lang="ru-RU" dirty="0" err="1" smtClean="0"/>
              <a:t>вступає</a:t>
            </a:r>
            <a:r>
              <a:rPr lang="ru-RU" dirty="0" smtClean="0"/>
              <a:t> до </a:t>
            </a:r>
            <a:r>
              <a:rPr lang="ru-RU" dirty="0" err="1" smtClean="0"/>
              <a:t>Московського</a:t>
            </a:r>
            <a:r>
              <a:rPr lang="ru-RU" dirty="0" smtClean="0"/>
              <a:t> училища </a:t>
            </a:r>
            <a:r>
              <a:rPr lang="ru-RU" dirty="0" err="1" smtClean="0"/>
              <a:t>мистецтва</a:t>
            </a:r>
            <a:r>
              <a:rPr lang="ru-RU" dirty="0" smtClean="0"/>
              <a:t>, де </a:t>
            </a:r>
            <a:r>
              <a:rPr lang="ru-RU" dirty="0" err="1" smtClean="0"/>
              <a:t>знайомиться</a:t>
            </a:r>
            <a:r>
              <a:rPr lang="ru-RU" dirty="0" smtClean="0"/>
              <a:t> </a:t>
            </a:r>
            <a:r>
              <a:rPr lang="ru-RU" dirty="0" err="1" smtClean="0"/>
              <a:t>із</a:t>
            </a:r>
            <a:r>
              <a:rPr lang="ru-RU" dirty="0" smtClean="0"/>
              <a:t> членами </a:t>
            </a:r>
            <a:r>
              <a:rPr lang="ru-RU" dirty="0" err="1" smtClean="0"/>
              <a:t>Російського</a:t>
            </a:r>
            <a:r>
              <a:rPr lang="ru-RU" dirty="0" smtClean="0"/>
              <a:t> </a:t>
            </a:r>
            <a:r>
              <a:rPr lang="ru-RU" dirty="0" err="1" smtClean="0">
                <a:hlinkClick r:id="rId2" tooltip="Футуризм"/>
              </a:rPr>
              <a:t>футуристичного</a:t>
            </a:r>
            <a:r>
              <a:rPr lang="ru-RU" dirty="0" smtClean="0"/>
              <a:t> </a:t>
            </a:r>
            <a:r>
              <a:rPr lang="ru-RU" dirty="0" err="1" smtClean="0"/>
              <a:t>руху</a:t>
            </a:r>
            <a:r>
              <a:rPr lang="ru-RU" dirty="0" smtClean="0"/>
              <a:t>. </a:t>
            </a:r>
            <a:r>
              <a:rPr lang="ru-RU" dirty="0" err="1" smtClean="0"/>
              <a:t>Стає</a:t>
            </a:r>
            <a:r>
              <a:rPr lang="ru-RU" dirty="0" smtClean="0"/>
              <a:t> </a:t>
            </a:r>
            <a:r>
              <a:rPr lang="ru-RU" dirty="0" err="1" smtClean="0"/>
              <a:t>лідером</a:t>
            </a:r>
            <a:r>
              <a:rPr lang="ru-RU" dirty="0" smtClean="0"/>
              <a:t> </a:t>
            </a:r>
            <a:r>
              <a:rPr lang="ru-RU" dirty="0" err="1" smtClean="0"/>
              <a:t>групи</a:t>
            </a:r>
            <a:r>
              <a:rPr lang="ru-RU" dirty="0" smtClean="0"/>
              <a:t> «</a:t>
            </a:r>
            <a:r>
              <a:rPr lang="ru-RU" dirty="0" err="1" smtClean="0"/>
              <a:t>Гілея</a:t>
            </a:r>
            <a:r>
              <a:rPr lang="ru-RU" dirty="0" smtClean="0"/>
              <a:t>». </a:t>
            </a:r>
            <a:r>
              <a:rPr lang="ru-RU" dirty="0" err="1" smtClean="0"/>
              <a:t>Після</a:t>
            </a:r>
            <a:r>
              <a:rPr lang="ru-RU" dirty="0" smtClean="0"/>
              <a:t> </a:t>
            </a:r>
            <a:r>
              <a:rPr lang="ru-RU" dirty="0" err="1" smtClean="0"/>
              <a:t>знайомства</a:t>
            </a:r>
            <a:r>
              <a:rPr lang="ru-RU" dirty="0" smtClean="0"/>
              <a:t> </a:t>
            </a:r>
            <a:r>
              <a:rPr lang="ru-RU" dirty="0" err="1" smtClean="0"/>
              <a:t>із</a:t>
            </a:r>
            <a:r>
              <a:rPr lang="ru-RU" dirty="0" smtClean="0"/>
              <a:t> </a:t>
            </a:r>
            <a:r>
              <a:rPr lang="ru-RU" dirty="0" smtClean="0">
                <a:hlinkClick r:id="rId3" tooltip="Бурлюк Давид Давидович"/>
              </a:rPr>
              <a:t>Давидом </a:t>
            </a:r>
            <a:r>
              <a:rPr lang="ru-RU" dirty="0" err="1" smtClean="0">
                <a:hlinkClick r:id="rId3" tooltip="Бурлюк Давид Давидович"/>
              </a:rPr>
              <a:t>Бурлюком</a:t>
            </a:r>
            <a:r>
              <a:rPr lang="ru-RU" dirty="0" smtClean="0"/>
              <a:t>, входить у коло </a:t>
            </a:r>
            <a:r>
              <a:rPr lang="ru-RU" dirty="0" err="1" smtClean="0"/>
              <a:t>поетів</a:t>
            </a:r>
            <a:r>
              <a:rPr lang="ru-RU" dirty="0" smtClean="0"/>
              <a:t> та </a:t>
            </a:r>
            <a:r>
              <a:rPr lang="ru-RU" dirty="0" err="1" smtClean="0"/>
              <a:t>зближується</a:t>
            </a:r>
            <a:r>
              <a:rPr lang="ru-RU" dirty="0" smtClean="0"/>
              <a:t> </a:t>
            </a:r>
            <a:r>
              <a:rPr lang="ru-RU" dirty="0" err="1" smtClean="0"/>
              <a:t>із</a:t>
            </a:r>
            <a:r>
              <a:rPr lang="ru-RU" dirty="0" smtClean="0"/>
              <a:t> </a:t>
            </a:r>
            <a:r>
              <a:rPr lang="ru-RU" dirty="0" err="1" smtClean="0"/>
              <a:t>кубофутуристами</a:t>
            </a:r>
            <a:r>
              <a:rPr lang="ru-RU" dirty="0" smtClean="0"/>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normAutofit fontScale="85000" lnSpcReduction="20000"/>
          </a:bodyPr>
          <a:lstStyle/>
          <a:p>
            <a:r>
              <a:rPr lang="ru-RU" dirty="0" smtClean="0"/>
              <a:t>Перший </a:t>
            </a:r>
            <a:r>
              <a:rPr lang="ru-RU" dirty="0" err="1" smtClean="0"/>
              <a:t>опублікований</a:t>
            </a:r>
            <a:r>
              <a:rPr lang="ru-RU" dirty="0" smtClean="0"/>
              <a:t> </a:t>
            </a:r>
            <a:r>
              <a:rPr lang="ru-RU" dirty="0" err="1" smtClean="0"/>
              <a:t>вірш</a:t>
            </a:r>
            <a:r>
              <a:rPr lang="ru-RU" dirty="0" smtClean="0"/>
              <a:t> «</a:t>
            </a:r>
            <a:r>
              <a:rPr lang="ru-RU" dirty="0" err="1" smtClean="0"/>
              <a:t>Ніч</a:t>
            </a:r>
            <a:r>
              <a:rPr lang="ru-RU" dirty="0" smtClean="0"/>
              <a:t>» </a:t>
            </a:r>
            <a:r>
              <a:rPr lang="ru-RU" dirty="0" err="1" smtClean="0"/>
              <a:t>Маяковського</a:t>
            </a:r>
            <a:r>
              <a:rPr lang="ru-RU" dirty="0" smtClean="0"/>
              <a:t> </a:t>
            </a:r>
            <a:r>
              <a:rPr lang="ru-RU" dirty="0" err="1" smtClean="0"/>
              <a:t>увійшов</a:t>
            </a:r>
            <a:r>
              <a:rPr lang="ru-RU" dirty="0" smtClean="0"/>
              <a:t> до </a:t>
            </a:r>
            <a:r>
              <a:rPr lang="ru-RU" dirty="0" err="1" smtClean="0"/>
              <a:t>футуристичної</a:t>
            </a:r>
            <a:r>
              <a:rPr lang="ru-RU" dirty="0" smtClean="0"/>
              <a:t> </a:t>
            </a:r>
            <a:r>
              <a:rPr lang="ru-RU" dirty="0" err="1" smtClean="0"/>
              <a:t>збірки</a:t>
            </a:r>
            <a:r>
              <a:rPr lang="ru-RU" dirty="0" smtClean="0"/>
              <a:t> «</a:t>
            </a:r>
            <a:r>
              <a:rPr lang="ru-RU" dirty="0" err="1" smtClean="0"/>
              <a:t>Ляпас</a:t>
            </a:r>
            <a:r>
              <a:rPr lang="ru-RU" dirty="0" smtClean="0"/>
              <a:t> </a:t>
            </a:r>
            <a:r>
              <a:rPr lang="ru-RU" dirty="0" err="1" smtClean="0"/>
              <a:t>суспільному</a:t>
            </a:r>
            <a:r>
              <a:rPr lang="ru-RU" dirty="0" smtClean="0"/>
              <a:t> смаку» 1912 року. 1913 р. Поет </a:t>
            </a:r>
            <a:r>
              <a:rPr lang="ru-RU" dirty="0" err="1" smtClean="0"/>
              <a:t>звертається</a:t>
            </a:r>
            <a:r>
              <a:rPr lang="ru-RU" dirty="0" smtClean="0"/>
              <a:t> до </a:t>
            </a:r>
            <a:r>
              <a:rPr lang="ru-RU" dirty="0" err="1" smtClean="0"/>
              <a:t>драматургії</a:t>
            </a:r>
            <a:r>
              <a:rPr lang="ru-RU" dirty="0" smtClean="0"/>
              <a:t> </a:t>
            </a:r>
            <a:r>
              <a:rPr lang="ru-RU" dirty="0" err="1" smtClean="0"/>
              <a:t>і</a:t>
            </a:r>
            <a:r>
              <a:rPr lang="ru-RU" dirty="0" smtClean="0"/>
              <a:t> </a:t>
            </a:r>
            <a:r>
              <a:rPr lang="ru-RU" dirty="0" err="1" smtClean="0"/>
              <a:t>створює</a:t>
            </a:r>
            <a:r>
              <a:rPr lang="ru-RU" dirty="0" smtClean="0"/>
              <a:t> </a:t>
            </a:r>
            <a:r>
              <a:rPr lang="ru-RU" dirty="0" err="1" smtClean="0"/>
              <a:t>трагедію</a:t>
            </a:r>
            <a:r>
              <a:rPr lang="ru-RU" dirty="0" smtClean="0"/>
              <a:t> «</a:t>
            </a:r>
            <a:r>
              <a:rPr lang="ru-RU" dirty="0" err="1" smtClean="0"/>
              <a:t>Володимир</a:t>
            </a:r>
            <a:r>
              <a:rPr lang="ru-RU" dirty="0" smtClean="0"/>
              <a:t> </a:t>
            </a:r>
            <a:r>
              <a:rPr lang="ru-RU" dirty="0" err="1" smtClean="0"/>
              <a:t>Маяковський</a:t>
            </a:r>
            <a:r>
              <a:rPr lang="ru-RU" dirty="0" smtClean="0"/>
              <a:t>», сам ставить </a:t>
            </a:r>
            <a:r>
              <a:rPr lang="ru-RU" dirty="0" err="1" smtClean="0"/>
              <a:t>її</a:t>
            </a:r>
            <a:r>
              <a:rPr lang="ru-RU" dirty="0" smtClean="0"/>
              <a:t> та </a:t>
            </a:r>
            <a:r>
              <a:rPr lang="ru-RU" dirty="0" err="1" smtClean="0"/>
              <a:t>виконує</a:t>
            </a:r>
            <a:r>
              <a:rPr lang="ru-RU" dirty="0" smtClean="0"/>
              <a:t> </a:t>
            </a:r>
            <a:r>
              <a:rPr lang="ru-RU" dirty="0" err="1" smtClean="0"/>
              <a:t>головну</a:t>
            </a:r>
            <a:r>
              <a:rPr lang="ru-RU" dirty="0" smtClean="0"/>
              <a:t> роль.</a:t>
            </a:r>
            <a:endParaRPr lang="ru-RU" dirty="0"/>
          </a:p>
        </p:txBody>
      </p:sp>
      <p:pic>
        <p:nvPicPr>
          <p:cNvPr id="5" name="Содержимое 4" descr="60661669.jpg"/>
          <p:cNvPicPr>
            <a:picLocks noGrp="1" noChangeAspect="1"/>
          </p:cNvPicPr>
          <p:nvPr>
            <p:ph sz="half" idx="2"/>
          </p:nvPr>
        </p:nvPicPr>
        <p:blipFill>
          <a:blip r:embed="rId2"/>
          <a:stretch>
            <a:fillRect/>
          </a:stretch>
        </p:blipFill>
        <p:spPr>
          <a:xfrm>
            <a:off x="4643438" y="500042"/>
            <a:ext cx="3929068" cy="5536414"/>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220px-Vladimir_mayakovsky_and_lilya_brik.jpg"/>
          <p:cNvPicPr>
            <a:picLocks noGrp="1" noChangeAspect="1"/>
          </p:cNvPicPr>
          <p:nvPr>
            <p:ph sz="half" idx="1"/>
          </p:nvPr>
        </p:nvPicPr>
        <p:blipFill>
          <a:blip r:embed="rId2"/>
          <a:stretch>
            <a:fillRect/>
          </a:stretch>
        </p:blipFill>
        <p:spPr>
          <a:xfrm>
            <a:off x="214282" y="500042"/>
            <a:ext cx="5000660" cy="2864014"/>
          </a:xfrm>
        </p:spPr>
      </p:pic>
      <p:sp>
        <p:nvSpPr>
          <p:cNvPr id="4" name="Содержимое 3"/>
          <p:cNvSpPr>
            <a:spLocks noGrp="1"/>
          </p:cNvSpPr>
          <p:nvPr>
            <p:ph sz="half" idx="2"/>
          </p:nvPr>
        </p:nvSpPr>
        <p:spPr>
          <a:xfrm>
            <a:off x="5286380" y="2143116"/>
            <a:ext cx="3657600" cy="4525963"/>
          </a:xfrm>
        </p:spPr>
        <p:txBody>
          <a:bodyPr>
            <a:normAutofit fontScale="62500" lnSpcReduction="20000"/>
          </a:bodyPr>
          <a:lstStyle/>
          <a:p>
            <a:r>
              <a:rPr lang="ru-RU" dirty="0" err="1" smtClean="0"/>
              <a:t>Влітку</a:t>
            </a:r>
            <a:r>
              <a:rPr lang="ru-RU" dirty="0" smtClean="0"/>
              <a:t> 1915 р. </a:t>
            </a:r>
            <a:r>
              <a:rPr lang="ru-RU" dirty="0" err="1" smtClean="0"/>
              <a:t>Маяковський</a:t>
            </a:r>
            <a:r>
              <a:rPr lang="ru-RU" dirty="0" smtClean="0"/>
              <a:t> </a:t>
            </a:r>
            <a:r>
              <a:rPr lang="ru-RU" dirty="0" err="1" smtClean="0"/>
              <a:t>закохався</a:t>
            </a:r>
            <a:r>
              <a:rPr lang="ru-RU" dirty="0" smtClean="0"/>
              <a:t> у </a:t>
            </a:r>
            <a:r>
              <a:rPr lang="ru-RU" dirty="0" err="1" smtClean="0"/>
              <a:t>заміжню</a:t>
            </a:r>
            <a:r>
              <a:rPr lang="ru-RU" dirty="0" smtClean="0"/>
              <a:t> </a:t>
            </a:r>
            <a:r>
              <a:rPr lang="ru-RU" dirty="0" err="1" smtClean="0"/>
              <a:t>жінку</a:t>
            </a:r>
            <a:r>
              <a:rPr lang="ru-RU" dirty="0" smtClean="0"/>
              <a:t> — </a:t>
            </a:r>
            <a:r>
              <a:rPr lang="ru-RU" dirty="0" err="1" smtClean="0">
                <a:hlinkClick r:id="rId3" tooltip="Брік Ліля (ще не написана)"/>
              </a:rPr>
              <a:t>Лілю</a:t>
            </a:r>
            <a:r>
              <a:rPr lang="ru-RU" dirty="0" smtClean="0">
                <a:hlinkClick r:id="rId3" tooltip="Брік Ліля (ще не написана)"/>
              </a:rPr>
              <a:t> </a:t>
            </a:r>
            <a:r>
              <a:rPr lang="ru-RU" dirty="0" err="1" smtClean="0">
                <a:hlinkClick r:id="rId3" tooltip="Брік Ліля (ще не написана)"/>
              </a:rPr>
              <a:t>Брік</a:t>
            </a:r>
            <a:r>
              <a:rPr lang="ru-RU" dirty="0" smtClean="0"/>
              <a:t>. </a:t>
            </a:r>
            <a:r>
              <a:rPr lang="ru-RU" dirty="0" err="1" smtClean="0"/>
              <a:t>Саме</a:t>
            </a:r>
            <a:r>
              <a:rPr lang="ru-RU" dirty="0" smtClean="0"/>
              <a:t> </a:t>
            </a:r>
            <a:r>
              <a:rPr lang="ru-RU" dirty="0" err="1" smtClean="0"/>
              <a:t>їй</a:t>
            </a:r>
            <a:r>
              <a:rPr lang="ru-RU" dirty="0" smtClean="0"/>
              <a:t> </a:t>
            </a:r>
            <a:r>
              <a:rPr lang="ru-RU" dirty="0" err="1" smtClean="0"/>
              <a:t>присвячено</a:t>
            </a:r>
            <a:r>
              <a:rPr lang="ru-RU" dirty="0" smtClean="0"/>
              <a:t> поему «Флейта-позвоночник» </a:t>
            </a:r>
            <a:r>
              <a:rPr lang="en-US" dirty="0" smtClean="0"/>
              <a:t>.</a:t>
            </a:r>
            <a:r>
              <a:rPr lang="ru-RU" dirty="0" err="1" smtClean="0"/>
              <a:t>Чоловіком</a:t>
            </a:r>
            <a:r>
              <a:rPr lang="ru-RU" dirty="0" smtClean="0"/>
              <a:t> </a:t>
            </a:r>
            <a:r>
              <a:rPr lang="ru-RU" dirty="0" err="1" smtClean="0"/>
              <a:t>Лілі</a:t>
            </a:r>
            <a:r>
              <a:rPr lang="ru-RU" dirty="0" smtClean="0"/>
              <a:t> </a:t>
            </a:r>
            <a:r>
              <a:rPr lang="ru-RU" dirty="0" err="1" smtClean="0"/>
              <a:t>був</a:t>
            </a:r>
            <a:r>
              <a:rPr lang="ru-RU" dirty="0" smtClean="0"/>
              <a:t> </a:t>
            </a:r>
            <a:r>
              <a:rPr lang="ru-RU" dirty="0" err="1" smtClean="0"/>
              <a:t>видавець</a:t>
            </a:r>
            <a:r>
              <a:rPr lang="ru-RU" dirty="0" smtClean="0"/>
              <a:t> </a:t>
            </a:r>
            <a:r>
              <a:rPr lang="ru-RU" dirty="0" err="1" smtClean="0"/>
              <a:t>поета</a:t>
            </a:r>
            <a:r>
              <a:rPr lang="ru-RU" dirty="0" smtClean="0"/>
              <a:t> - </a:t>
            </a:r>
            <a:r>
              <a:rPr lang="ru-RU" dirty="0" smtClean="0">
                <a:hlinkClick r:id="rId4" tooltip="Брік Осип"/>
              </a:rPr>
              <a:t>Осип </a:t>
            </a:r>
            <a:r>
              <a:rPr lang="ru-RU" dirty="0" err="1" smtClean="0">
                <a:hlinkClick r:id="rId4" tooltip="Брік Осип"/>
              </a:rPr>
              <a:t>Брік</a:t>
            </a:r>
            <a:r>
              <a:rPr lang="ru-RU" dirty="0" smtClean="0"/>
              <a:t>. </a:t>
            </a:r>
            <a:r>
              <a:rPr lang="ru-RU" dirty="0" err="1" smtClean="0"/>
              <a:t>Кохання</a:t>
            </a:r>
            <a:r>
              <a:rPr lang="ru-RU" dirty="0" smtClean="0"/>
              <a:t>, </a:t>
            </a:r>
            <a:r>
              <a:rPr lang="ru-RU" dirty="0" err="1" smtClean="0"/>
              <a:t>поруч</a:t>
            </a:r>
            <a:r>
              <a:rPr lang="ru-RU" dirty="0" smtClean="0"/>
              <a:t> </a:t>
            </a:r>
            <a:r>
              <a:rPr lang="ru-RU" dirty="0" err="1" smtClean="0"/>
              <a:t>із</a:t>
            </a:r>
            <a:r>
              <a:rPr lang="ru-RU" dirty="0" smtClean="0"/>
              <a:t> </a:t>
            </a:r>
            <a:r>
              <a:rPr lang="ru-RU" dirty="0" err="1" smtClean="0"/>
              <a:t>враженнями</a:t>
            </a:r>
            <a:r>
              <a:rPr lang="ru-RU" dirty="0" smtClean="0"/>
              <a:t> </a:t>
            </a:r>
            <a:r>
              <a:rPr lang="ru-RU" dirty="0" err="1" smtClean="0"/>
              <a:t>від</a:t>
            </a:r>
            <a:r>
              <a:rPr lang="ru-RU" dirty="0" smtClean="0"/>
              <a:t> </a:t>
            </a:r>
            <a:r>
              <a:rPr lang="ru-RU" dirty="0" err="1" smtClean="0"/>
              <a:t>революції</a:t>
            </a:r>
            <a:r>
              <a:rPr lang="ru-RU" dirty="0" smtClean="0"/>
              <a:t> та </a:t>
            </a:r>
            <a:r>
              <a:rPr lang="ru-RU" dirty="0" err="1" smtClean="0"/>
              <a:t>війни</a:t>
            </a:r>
            <a:r>
              <a:rPr lang="ru-RU" dirty="0" smtClean="0"/>
              <a:t>, </a:t>
            </a:r>
            <a:r>
              <a:rPr lang="ru-RU" dirty="0" err="1" smtClean="0"/>
              <a:t>дуже</a:t>
            </a:r>
            <a:r>
              <a:rPr lang="ru-RU" dirty="0" smtClean="0"/>
              <a:t> </a:t>
            </a:r>
            <a:r>
              <a:rPr lang="ru-RU" dirty="0" err="1" smtClean="0"/>
              <a:t>вплинули</a:t>
            </a:r>
            <a:r>
              <a:rPr lang="ru-RU" dirty="0" smtClean="0"/>
              <a:t> на </a:t>
            </a:r>
            <a:r>
              <a:rPr lang="ru-RU" dirty="0" err="1" smtClean="0"/>
              <a:t>поезію</a:t>
            </a:r>
            <a:r>
              <a:rPr lang="ru-RU" dirty="0" smtClean="0"/>
              <a:t> </a:t>
            </a:r>
            <a:r>
              <a:rPr lang="ru-RU" dirty="0" err="1" smtClean="0"/>
              <a:t>Маяковського</a:t>
            </a:r>
            <a:r>
              <a:rPr lang="ru-RU" dirty="0" smtClean="0"/>
              <a:t> </a:t>
            </a:r>
            <a:r>
              <a:rPr lang="ru-RU" dirty="0" err="1" smtClean="0"/>
              <a:t>наступних</a:t>
            </a:r>
            <a:r>
              <a:rPr lang="ru-RU" dirty="0" smtClean="0"/>
              <a:t> </a:t>
            </a:r>
            <a:r>
              <a:rPr lang="ru-RU" dirty="0" err="1" smtClean="0"/>
              <a:t>років</a:t>
            </a:r>
            <a:r>
              <a:rPr lang="ru-RU" dirty="0" smtClean="0"/>
              <a:t>. Поема «</a:t>
            </a:r>
            <a:r>
              <a:rPr lang="ru-RU" dirty="0" err="1" smtClean="0"/>
              <a:t>Війна</a:t>
            </a:r>
            <a:r>
              <a:rPr lang="ru-RU" dirty="0" smtClean="0"/>
              <a:t> та мир»  1916 р. </a:t>
            </a:r>
            <a:r>
              <a:rPr lang="ru-RU" dirty="0" err="1" smtClean="0"/>
              <a:t>змалювала</a:t>
            </a:r>
            <a:r>
              <a:rPr lang="ru-RU" dirty="0" smtClean="0"/>
              <a:t> </a:t>
            </a:r>
            <a:r>
              <a:rPr lang="ru-RU" dirty="0" err="1" smtClean="0"/>
              <a:t>жахи</a:t>
            </a:r>
            <a:r>
              <a:rPr lang="ru-RU" dirty="0" smtClean="0"/>
              <a:t> </a:t>
            </a:r>
            <a:r>
              <a:rPr lang="ru-RU" dirty="0" err="1" smtClean="0"/>
              <a:t>Першої</a:t>
            </a:r>
            <a:r>
              <a:rPr lang="ru-RU" dirty="0" smtClean="0"/>
              <a:t> </a:t>
            </a:r>
            <a:r>
              <a:rPr lang="ru-RU" dirty="0" err="1" smtClean="0"/>
              <a:t>світової</a:t>
            </a:r>
            <a:r>
              <a:rPr lang="ru-RU" dirty="0" smtClean="0"/>
              <a:t> </a:t>
            </a:r>
            <a:r>
              <a:rPr lang="ru-RU" dirty="0" err="1" smtClean="0"/>
              <a:t>війни</a:t>
            </a:r>
            <a:r>
              <a:rPr lang="ru-RU" dirty="0" smtClean="0"/>
              <a:t> та поема «Людина» — </a:t>
            </a:r>
            <a:r>
              <a:rPr lang="ru-RU" dirty="0" err="1" smtClean="0"/>
              <a:t>насправді</a:t>
            </a:r>
            <a:r>
              <a:rPr lang="ru-RU" dirty="0" smtClean="0"/>
              <a:t> вони </a:t>
            </a:r>
            <a:r>
              <a:rPr lang="ru-RU" dirty="0" err="1" smtClean="0"/>
              <a:t>є</a:t>
            </a:r>
            <a:r>
              <a:rPr lang="ru-RU" dirty="0" smtClean="0"/>
              <a:t> </a:t>
            </a:r>
            <a:r>
              <a:rPr lang="ru-RU" dirty="0" err="1" smtClean="0"/>
              <a:t>вираженням</a:t>
            </a:r>
            <a:r>
              <a:rPr lang="ru-RU" dirty="0" smtClean="0"/>
              <a:t> болю, </a:t>
            </a:r>
            <a:r>
              <a:rPr lang="ru-RU" dirty="0" err="1" smtClean="0"/>
              <a:t>що</a:t>
            </a:r>
            <a:r>
              <a:rPr lang="ru-RU" dirty="0" smtClean="0"/>
              <a:t> </a:t>
            </a:r>
            <a:r>
              <a:rPr lang="ru-RU" dirty="0" err="1" smtClean="0"/>
              <a:t>спричиняє</a:t>
            </a:r>
            <a:r>
              <a:rPr lang="ru-RU" dirty="0" smtClean="0"/>
              <a:t> </a:t>
            </a:r>
            <a:r>
              <a:rPr lang="ru-RU" dirty="0" err="1" smtClean="0"/>
              <a:t>кохання</a:t>
            </a:r>
            <a:r>
              <a:rPr lang="en-US" dirty="0" smtClean="0"/>
              <a:t>.</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Plakat_mayakowski_gross.jpg"/>
          <p:cNvPicPr>
            <a:picLocks noGrp="1" noChangeAspect="1"/>
          </p:cNvPicPr>
          <p:nvPr>
            <p:ph sz="half" idx="2"/>
          </p:nvPr>
        </p:nvPicPr>
        <p:blipFill>
          <a:blip r:embed="rId2"/>
          <a:stretch>
            <a:fillRect/>
          </a:stretch>
        </p:blipFill>
        <p:spPr>
          <a:xfrm>
            <a:off x="2285984" y="2332038"/>
            <a:ext cx="4929222" cy="4097358"/>
          </a:xfrm>
        </p:spPr>
      </p:pic>
      <p:sp>
        <p:nvSpPr>
          <p:cNvPr id="6" name="Содержимое 1"/>
          <p:cNvSpPr>
            <a:spLocks noGrp="1"/>
          </p:cNvSpPr>
          <p:nvPr>
            <p:ph type="title"/>
          </p:nvPr>
        </p:nvSpPr>
        <p:spPr>
          <a:xfrm>
            <a:off x="571472" y="285728"/>
            <a:ext cx="8229600" cy="2143140"/>
          </a:xfrm>
        </p:spPr>
        <p:txBody>
          <a:bodyPr>
            <a:noAutofit/>
          </a:bodyPr>
          <a:lstStyle/>
          <a:p>
            <a:r>
              <a:rPr lang="ru-RU" sz="2000" b="0" dirty="0" smtClean="0"/>
              <a:t> </a:t>
            </a:r>
            <a:r>
              <a:rPr lang="ru-RU" sz="2000" b="0" dirty="0" err="1" smtClean="0"/>
              <a:t>Впродовж</a:t>
            </a:r>
            <a:r>
              <a:rPr lang="ru-RU" sz="2000" b="0" dirty="0" smtClean="0"/>
              <a:t> 1915-1917 </a:t>
            </a:r>
            <a:r>
              <a:rPr lang="ru-RU" sz="2000" b="0" dirty="0" err="1" smtClean="0"/>
              <a:t>рр</a:t>
            </a:r>
            <a:r>
              <a:rPr lang="ru-RU" sz="2000" b="0" dirty="0" smtClean="0"/>
              <a:t>. </a:t>
            </a:r>
            <a:r>
              <a:rPr lang="ru-RU" sz="2000" b="0" dirty="0" err="1" smtClean="0"/>
              <a:t>Маяковський</a:t>
            </a:r>
            <a:r>
              <a:rPr lang="ru-RU" sz="2000" b="0" dirty="0" smtClean="0"/>
              <a:t> </a:t>
            </a:r>
            <a:r>
              <a:rPr lang="ru-RU" sz="2000" b="0" dirty="0" err="1" smtClean="0"/>
              <a:t>працював</a:t>
            </a:r>
            <a:r>
              <a:rPr lang="ru-RU" sz="2000" b="0" dirty="0" smtClean="0"/>
              <a:t> </a:t>
            </a:r>
            <a:r>
              <a:rPr lang="ru-RU" sz="2000" b="0" dirty="0" err="1" smtClean="0">
                <a:hlinkClick r:id="rId3" tooltip="Кресляр (ще не написана)"/>
              </a:rPr>
              <a:t>креслярем</a:t>
            </a:r>
            <a:r>
              <a:rPr lang="ru-RU" sz="2000" b="0" dirty="0" smtClean="0"/>
              <a:t> у </a:t>
            </a:r>
            <a:r>
              <a:rPr lang="ru-RU" sz="2000" b="0" dirty="0" err="1" smtClean="0"/>
              <a:t>Петроградському</a:t>
            </a:r>
            <a:r>
              <a:rPr lang="ru-RU" sz="2000" b="0" dirty="0" smtClean="0"/>
              <a:t> </a:t>
            </a:r>
            <a:r>
              <a:rPr lang="ru-RU" sz="2000" b="0" dirty="0" err="1" smtClean="0"/>
              <a:t>військовому</a:t>
            </a:r>
            <a:r>
              <a:rPr lang="ru-RU" sz="2000" b="0" dirty="0" smtClean="0"/>
              <a:t> </a:t>
            </a:r>
            <a:r>
              <a:rPr lang="ru-RU" sz="2000" b="0" dirty="0" err="1" smtClean="0"/>
              <a:t>автомобільному</a:t>
            </a:r>
            <a:r>
              <a:rPr lang="ru-RU" sz="2000" b="0" dirty="0" smtClean="0"/>
              <a:t> </a:t>
            </a:r>
            <a:r>
              <a:rPr lang="ru-RU" sz="2000" b="0" dirty="0" err="1" smtClean="0"/>
              <a:t>училищі</a:t>
            </a:r>
            <a:r>
              <a:rPr lang="ru-RU" sz="2000" b="0" dirty="0" smtClean="0"/>
              <a:t>. На початку </a:t>
            </a:r>
            <a:r>
              <a:rPr lang="ru-RU" sz="2000" b="0" dirty="0" err="1" smtClean="0"/>
              <a:t>революції</a:t>
            </a:r>
            <a:r>
              <a:rPr lang="ru-RU" sz="2000" b="0" dirty="0" smtClean="0"/>
              <a:t> </a:t>
            </a:r>
            <a:r>
              <a:rPr lang="ru-RU" sz="2000" b="0" dirty="0" err="1" smtClean="0"/>
              <a:t>він</a:t>
            </a:r>
            <a:r>
              <a:rPr lang="ru-RU" sz="2000" b="0" dirty="0" smtClean="0"/>
              <a:t> </a:t>
            </a:r>
            <a:r>
              <a:rPr lang="ru-RU" sz="2000" b="0" dirty="0" err="1" smtClean="0"/>
              <a:t>був</a:t>
            </a:r>
            <a:r>
              <a:rPr lang="ru-RU" sz="2000" b="0" dirty="0" smtClean="0"/>
              <a:t> у </a:t>
            </a:r>
            <a:r>
              <a:rPr lang="ru-RU" sz="2000" b="0" dirty="0" smtClean="0">
                <a:hlinkClick r:id="rId4" tooltip="Смольний (ще не написана)"/>
              </a:rPr>
              <a:t>Смольному</a:t>
            </a:r>
            <a:r>
              <a:rPr lang="ru-RU" sz="2000" b="0" dirty="0" smtClean="0"/>
              <a:t>. Там </a:t>
            </a:r>
            <a:r>
              <a:rPr lang="ru-RU" sz="2000" b="0" dirty="0" err="1" smtClean="0"/>
              <a:t>він</a:t>
            </a:r>
            <a:r>
              <a:rPr lang="ru-RU" sz="2000" b="0" dirty="0" smtClean="0"/>
              <a:t> став </a:t>
            </a:r>
            <a:r>
              <a:rPr lang="ru-RU" sz="2000" b="0" dirty="0" err="1" smtClean="0"/>
              <a:t>свідком</a:t>
            </a:r>
            <a:r>
              <a:rPr lang="ru-RU" sz="2000" b="0" dirty="0" smtClean="0"/>
              <a:t> </a:t>
            </a:r>
            <a:r>
              <a:rPr lang="ru-RU" sz="2000" b="0" dirty="0" err="1" smtClean="0">
                <a:hlinkClick r:id="rId5" tooltip="Жовтневий переворот 1917"/>
              </a:rPr>
              <a:t>Жовтневої</a:t>
            </a:r>
            <a:r>
              <a:rPr lang="ru-RU" sz="2000" b="0" dirty="0" smtClean="0">
                <a:hlinkClick r:id="rId5" tooltip="Жовтневий переворот 1917"/>
              </a:rPr>
              <a:t> </a:t>
            </a:r>
            <a:r>
              <a:rPr lang="ru-RU" sz="2000" b="0" dirty="0" err="1" smtClean="0">
                <a:hlinkClick r:id="rId5" tooltip="Жовтневий переворот 1917"/>
              </a:rPr>
              <a:t>революції</a:t>
            </a:r>
            <a:r>
              <a:rPr lang="ru-RU" sz="2000" b="0" dirty="0" smtClean="0"/>
              <a:t>. Повернувшись до </a:t>
            </a:r>
            <a:r>
              <a:rPr lang="ru-RU" sz="2000" b="0" dirty="0" err="1" smtClean="0"/>
              <a:t>Москви</a:t>
            </a:r>
            <a:r>
              <a:rPr lang="ru-RU" sz="2000" b="0" dirty="0" smtClean="0"/>
              <a:t>, </a:t>
            </a:r>
            <a:r>
              <a:rPr lang="ru-RU" sz="2000" b="0" dirty="0" err="1" smtClean="0"/>
              <a:t>він</a:t>
            </a:r>
            <a:r>
              <a:rPr lang="ru-RU" sz="2000" b="0" dirty="0" smtClean="0"/>
              <a:t> </a:t>
            </a:r>
            <a:r>
              <a:rPr lang="ru-RU" sz="2000" b="0" dirty="0" err="1" smtClean="0"/>
              <a:t>працює</a:t>
            </a:r>
            <a:r>
              <a:rPr lang="ru-RU" sz="2000" b="0" dirty="0" smtClean="0"/>
              <a:t> у </a:t>
            </a:r>
            <a:r>
              <a:rPr lang="ru-RU" sz="2000" b="0" dirty="0" err="1" smtClean="0"/>
              <a:t>Російському</a:t>
            </a:r>
            <a:r>
              <a:rPr lang="ru-RU" sz="2000" b="0" dirty="0" smtClean="0"/>
              <a:t> телеграфному </a:t>
            </a:r>
            <a:r>
              <a:rPr lang="ru-RU" sz="2000" b="0" dirty="0" err="1" smtClean="0"/>
              <a:t>агенстві</a:t>
            </a:r>
            <a:r>
              <a:rPr lang="ru-RU" sz="2000" b="0" dirty="0" smtClean="0"/>
              <a:t> (</a:t>
            </a:r>
            <a:r>
              <a:rPr lang="ru-RU" sz="2000" b="0" dirty="0" smtClean="0">
                <a:hlinkClick r:id="rId6" tooltip="РОСТА (ще не написана)"/>
              </a:rPr>
              <a:t>РОСТА</a:t>
            </a:r>
            <a:r>
              <a:rPr lang="ru-RU" sz="2000" b="0" dirty="0" smtClean="0"/>
              <a:t>), </a:t>
            </a:r>
            <a:r>
              <a:rPr lang="ru-RU" sz="2000" b="0" dirty="0" err="1" smtClean="0"/>
              <a:t>створює</a:t>
            </a:r>
            <a:r>
              <a:rPr lang="ru-RU" sz="2000" b="0" dirty="0" smtClean="0"/>
              <a:t> </a:t>
            </a:r>
            <a:r>
              <a:rPr lang="ru-RU" sz="2000" b="0" dirty="0" err="1" smtClean="0"/>
              <a:t>тексти</a:t>
            </a:r>
            <a:r>
              <a:rPr lang="ru-RU" sz="2000" b="0" dirty="0" smtClean="0"/>
              <a:t> та </a:t>
            </a:r>
            <a:r>
              <a:rPr lang="ru-RU" sz="2000" b="0" dirty="0" err="1" smtClean="0"/>
              <a:t>власне</a:t>
            </a:r>
            <a:r>
              <a:rPr lang="ru-RU" sz="2000" b="0" dirty="0" smtClean="0"/>
              <a:t> </a:t>
            </a:r>
            <a:r>
              <a:rPr lang="ru-RU" sz="2000" b="0" dirty="0" err="1" smtClean="0"/>
              <a:t>графіку</a:t>
            </a:r>
            <a:r>
              <a:rPr lang="ru-RU" sz="2000" b="0" dirty="0" smtClean="0"/>
              <a:t> для </a:t>
            </a:r>
            <a:r>
              <a:rPr lang="ru-RU" sz="2000" b="0" dirty="0" err="1" smtClean="0">
                <a:hlinkClick r:id="rId7" tooltip="Агітпроп"/>
              </a:rPr>
              <a:t>агітпроп</a:t>
            </a:r>
            <a:r>
              <a:rPr lang="ru-RU" sz="2000" b="0" dirty="0" smtClean="0"/>
              <a:t> </a:t>
            </a:r>
            <a:r>
              <a:rPr lang="ru-RU" sz="2000" b="0" dirty="0" err="1" smtClean="0"/>
              <a:t>плакатів</a:t>
            </a:r>
            <a:r>
              <a:rPr lang="ru-RU" sz="2000" b="0" dirty="0" smtClean="0"/>
              <a:t>.</a:t>
            </a:r>
            <a:endParaRPr lang="ru-RU"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389px-Mayakovsky_Galoshi.jpg"/>
          <p:cNvPicPr>
            <a:picLocks noGrp="1" noChangeAspect="1"/>
          </p:cNvPicPr>
          <p:nvPr>
            <p:ph sz="half" idx="1"/>
          </p:nvPr>
        </p:nvPicPr>
        <p:blipFill>
          <a:blip r:embed="rId2"/>
          <a:stretch>
            <a:fillRect/>
          </a:stretch>
        </p:blipFill>
        <p:spPr>
          <a:xfrm>
            <a:off x="500034" y="785794"/>
            <a:ext cx="3426558" cy="5276370"/>
          </a:xfrm>
        </p:spPr>
      </p:pic>
      <p:pic>
        <p:nvPicPr>
          <p:cNvPr id="6" name="Содержимое 5" descr="430px-Mayakovsky_galosha1.jpg"/>
          <p:cNvPicPr>
            <a:picLocks noGrp="1" noChangeAspect="1"/>
          </p:cNvPicPr>
          <p:nvPr>
            <p:ph sz="half" idx="2"/>
          </p:nvPr>
        </p:nvPicPr>
        <p:blipFill>
          <a:blip r:embed="rId3"/>
          <a:stretch>
            <a:fillRect/>
          </a:stretch>
        </p:blipFill>
        <p:spPr>
          <a:xfrm>
            <a:off x="4572000" y="785794"/>
            <a:ext cx="3893828" cy="5424193"/>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000108"/>
            <a:ext cx="8229600" cy="5500726"/>
          </a:xfrm>
        </p:spPr>
        <p:txBody>
          <a:bodyPr>
            <a:normAutofit lnSpcReduction="10000"/>
          </a:bodyPr>
          <a:lstStyle/>
          <a:p>
            <a:r>
              <a:rPr lang="ru-RU" dirty="0" smtClean="0"/>
              <a:t>1918 р. </a:t>
            </a:r>
            <a:r>
              <a:rPr lang="ru-RU" dirty="0" err="1" smtClean="0"/>
              <a:t>Маяковський</a:t>
            </a:r>
            <a:r>
              <a:rPr lang="ru-RU" dirty="0" smtClean="0"/>
              <a:t> написав </a:t>
            </a:r>
            <a:r>
              <a:rPr lang="ru-RU" dirty="0" err="1" smtClean="0"/>
              <a:t>сценарій</a:t>
            </a:r>
            <a:r>
              <a:rPr lang="ru-RU" dirty="0" smtClean="0"/>
              <a:t> до </a:t>
            </a:r>
            <a:r>
              <a:rPr lang="ru-RU" dirty="0" err="1" smtClean="0"/>
              <a:t>фільму</a:t>
            </a:r>
            <a:r>
              <a:rPr lang="ru-RU" dirty="0" smtClean="0"/>
              <a:t> «</a:t>
            </a:r>
            <a:r>
              <a:rPr lang="ru-RU" dirty="0" err="1" smtClean="0"/>
              <a:t>Народжений</a:t>
            </a:r>
            <a:r>
              <a:rPr lang="ru-RU" dirty="0" smtClean="0"/>
              <a:t> не </a:t>
            </a:r>
            <a:r>
              <a:rPr lang="ru-RU" dirty="0" err="1" smtClean="0"/>
              <a:t>задля</a:t>
            </a:r>
            <a:r>
              <a:rPr lang="ru-RU" dirty="0" smtClean="0"/>
              <a:t> грошей» за мотивами роману Джека Лондона «Мартин </a:t>
            </a:r>
            <a:r>
              <a:rPr lang="ru-RU" dirty="0" err="1" smtClean="0"/>
              <a:t>Іден</a:t>
            </a:r>
            <a:r>
              <a:rPr lang="ru-RU" dirty="0" smtClean="0"/>
              <a:t>». Поет сам </a:t>
            </a:r>
            <a:r>
              <a:rPr lang="ru-RU" dirty="0" err="1" smtClean="0"/>
              <a:t>зіграв</a:t>
            </a:r>
            <a:r>
              <a:rPr lang="ru-RU" dirty="0" smtClean="0"/>
              <a:t> </a:t>
            </a:r>
            <a:r>
              <a:rPr lang="ru-RU" dirty="0" err="1" smtClean="0"/>
              <a:t>головну</a:t>
            </a:r>
            <a:r>
              <a:rPr lang="ru-RU" dirty="0" smtClean="0"/>
              <a:t> роль </a:t>
            </a:r>
            <a:r>
              <a:rPr lang="ru-RU" dirty="0" err="1" smtClean="0"/>
              <a:t>Івана</a:t>
            </a:r>
            <a:r>
              <a:rPr lang="ru-RU" dirty="0" smtClean="0"/>
              <a:t> Нова. На жаль, не </a:t>
            </a:r>
            <a:r>
              <a:rPr lang="ru-RU" dirty="0" err="1" smtClean="0"/>
              <a:t>збереглось</a:t>
            </a:r>
            <a:r>
              <a:rPr lang="ru-RU" dirty="0" smtClean="0"/>
              <a:t> </a:t>
            </a:r>
            <a:r>
              <a:rPr lang="ru-RU" dirty="0" err="1" smtClean="0"/>
              <a:t>жодної</a:t>
            </a:r>
            <a:r>
              <a:rPr lang="ru-RU" dirty="0" smtClean="0"/>
              <a:t> </a:t>
            </a:r>
            <a:r>
              <a:rPr lang="ru-RU" dirty="0" err="1" smtClean="0"/>
              <a:t>копії</a:t>
            </a:r>
            <a:r>
              <a:rPr lang="ru-RU" dirty="0" smtClean="0"/>
              <a:t> </a:t>
            </a:r>
            <a:r>
              <a:rPr lang="ru-RU" dirty="0" err="1" smtClean="0"/>
              <a:t>фільму</a:t>
            </a:r>
            <a:r>
              <a:rPr lang="ru-RU" dirty="0" smtClean="0"/>
              <a:t>.</a:t>
            </a:r>
          </a:p>
          <a:p>
            <a:r>
              <a:rPr lang="ru-RU" dirty="0" err="1" smtClean="0"/>
              <a:t>Також</a:t>
            </a:r>
            <a:r>
              <a:rPr lang="ru-RU" dirty="0" smtClean="0"/>
              <a:t> 1918 р. </a:t>
            </a:r>
            <a:r>
              <a:rPr lang="ru-RU" dirty="0" err="1" smtClean="0"/>
              <a:t>Маяковський</a:t>
            </a:r>
            <a:r>
              <a:rPr lang="ru-RU" dirty="0" smtClean="0"/>
              <a:t> </a:t>
            </a:r>
            <a:r>
              <a:rPr lang="ru-RU" dirty="0" err="1" smtClean="0"/>
              <a:t>знявся</a:t>
            </a:r>
            <a:r>
              <a:rPr lang="ru-RU" dirty="0" smtClean="0"/>
              <a:t> у </a:t>
            </a:r>
            <a:r>
              <a:rPr lang="ru-RU" dirty="0" err="1" smtClean="0"/>
              <a:t>головній</a:t>
            </a:r>
            <a:r>
              <a:rPr lang="ru-RU" dirty="0" smtClean="0"/>
              <a:t> </a:t>
            </a:r>
            <a:r>
              <a:rPr lang="ru-RU" dirty="0" err="1" smtClean="0"/>
              <a:t>ролі</a:t>
            </a:r>
            <a:r>
              <a:rPr lang="ru-RU" dirty="0" smtClean="0"/>
              <a:t> </a:t>
            </a:r>
            <a:r>
              <a:rPr lang="ru-RU" dirty="0" err="1" smtClean="0"/>
              <a:t>експериментального</a:t>
            </a:r>
            <a:r>
              <a:rPr lang="ru-RU" dirty="0" smtClean="0"/>
              <a:t> </a:t>
            </a:r>
            <a:r>
              <a:rPr lang="ru-RU" dirty="0" err="1" smtClean="0"/>
              <a:t>фільму</a:t>
            </a:r>
            <a:r>
              <a:rPr lang="ru-RU" dirty="0" smtClean="0"/>
              <a:t> </a:t>
            </a:r>
          </a:p>
          <a:p>
            <a:r>
              <a:rPr lang="ru-RU" dirty="0" smtClean="0"/>
              <a:t>за </a:t>
            </a:r>
            <a:r>
              <a:rPr lang="ru-RU" dirty="0" err="1" smtClean="0"/>
              <a:t>сценарієм</a:t>
            </a:r>
            <a:r>
              <a:rPr lang="ru-RU" dirty="0" smtClean="0"/>
              <a:t> самого </a:t>
            </a:r>
            <a:r>
              <a:rPr lang="ru-RU" dirty="0" err="1" smtClean="0"/>
              <a:t>Маяковського</a:t>
            </a:r>
            <a:r>
              <a:rPr lang="ru-RU" dirty="0" smtClean="0"/>
              <a:t>. Через 50 </a:t>
            </a:r>
            <a:r>
              <a:rPr lang="ru-RU" dirty="0" err="1" smtClean="0"/>
              <a:t>років</a:t>
            </a:r>
            <a:r>
              <a:rPr lang="ru-RU" dirty="0" smtClean="0"/>
              <a:t> </a:t>
            </a:r>
            <a:r>
              <a:rPr lang="ru-RU" dirty="0" err="1" smtClean="0"/>
              <a:t>сценарій</a:t>
            </a:r>
            <a:r>
              <a:rPr lang="ru-RU" dirty="0" smtClean="0"/>
              <a:t> не </a:t>
            </a:r>
            <a:r>
              <a:rPr lang="ru-RU" dirty="0" err="1" smtClean="0"/>
              <a:t>залишився</a:t>
            </a:r>
            <a:r>
              <a:rPr lang="ru-RU" dirty="0" smtClean="0"/>
              <a:t> забутим. 1970 року </a:t>
            </a:r>
            <a:r>
              <a:rPr lang="ru-RU" dirty="0" err="1" smtClean="0"/>
              <a:t>вийшов</a:t>
            </a:r>
            <a:r>
              <a:rPr lang="ru-RU" dirty="0" smtClean="0"/>
              <a:t> </a:t>
            </a:r>
            <a:r>
              <a:rPr lang="ru-RU" dirty="0" err="1" smtClean="0"/>
              <a:t>телефільм-балет</a:t>
            </a:r>
            <a:r>
              <a:rPr lang="ru-RU" dirty="0" smtClean="0"/>
              <a:t> «Барышня и хулиган» на </a:t>
            </a:r>
            <a:r>
              <a:rPr lang="ru-RU" dirty="0" err="1" smtClean="0"/>
              <a:t>основі</a:t>
            </a:r>
            <a:r>
              <a:rPr lang="ru-RU" dirty="0" smtClean="0"/>
              <a:t> </a:t>
            </a:r>
            <a:r>
              <a:rPr lang="ru-RU" dirty="0" err="1" smtClean="0"/>
              <a:t>сценарію</a:t>
            </a:r>
            <a:r>
              <a:rPr lang="ru-RU" dirty="0" smtClean="0"/>
              <a:t> 1918 року.</a:t>
            </a:r>
            <a:endParaRPr lang="ru-RU" dirty="0"/>
          </a:p>
        </p:txBody>
      </p:sp>
      <p:sp>
        <p:nvSpPr>
          <p:cNvPr id="3" name="Заголовок 2"/>
          <p:cNvSpPr>
            <a:spLocks noGrp="1"/>
          </p:cNvSpPr>
          <p:nvPr>
            <p:ph type="title"/>
          </p:nvPr>
        </p:nvSpPr>
        <p:spPr/>
        <p:txBody>
          <a:bodyPr>
            <a:normAutofit fontScale="90000"/>
          </a:bodyPr>
          <a:lstStyle/>
          <a:p>
            <a:pPr algn="ctr"/>
            <a:r>
              <a:rPr lang="ru-RU" sz="4900" b="0" dirty="0" err="1" smtClean="0"/>
              <a:t>Кінематограф</a:t>
            </a:r>
            <a:r>
              <a:rPr lang="ru-RU" b="0" dirty="0" smtClean="0"/>
              <a:t/>
            </a:r>
            <a:br>
              <a:rPr lang="ru-RU" b="0" dirty="0" smtClean="0"/>
            </a:b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TotalTime>
  <Words>267</Words>
  <Application>Microsoft Office PowerPoint</Application>
  <PresentationFormat>Экран (4:3)</PresentationFormat>
  <Paragraphs>17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Открытая</vt:lpstr>
      <vt:lpstr>Володимир МАЯКОВСЬКИЙ (1893–1930). Життєвий і творчий шлях письменника. </vt:lpstr>
      <vt:lpstr>В.В. Маяковський народився у селі Багдаді  Грузія, у родині був третьою дитиною. Батько — дворянин, служив лісничим.   Хоча у школі та із друзями хлопчик спілкувався грузинською, вдома всі один до одного звертались лише російською. 1902 року Володимир вступає до Кутаїської гімназії. Після смерті батька 1906 року Маяковський разом із матір'ю та сестрами переїздить до Москви. Там він вступає до школи № 91 і навчається у одному класі із братом Бориса Пастернака Шурою.. </vt:lpstr>
      <vt:lpstr>Слайд 3</vt:lpstr>
      <vt:lpstr>Слайд 4</vt:lpstr>
      <vt:lpstr>Слайд 5</vt:lpstr>
      <vt:lpstr>Слайд 6</vt:lpstr>
      <vt:lpstr> Впродовж 1915-1917 рр. Маяковський працював креслярем у Петроградському військовому автомобільному училищі. На початку революції він був у Смольному. Там він став свідком Жовтневої революції. Повернувшись до Москви, він працює у Російському телеграфному агенстві (РОСТА), створює тексти та власне графіку для агітпроп плакатів.</vt:lpstr>
      <vt:lpstr>Слайд 8</vt:lpstr>
      <vt:lpstr>Кінематограф </vt:lpstr>
      <vt:lpstr>Душевна криза поета</vt:lpstr>
      <vt:lpstr>Пам'ятник на площі Маяковського у Москві</vt:lpstr>
      <vt:lpstr>Пам'ятник поету на Новодівичому цвинтарі</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Володимир МАЯКОВСЬКИЙ (1893–1930). Життєвий і творчий шлях письменника. </dc:title>
  <dc:creator>Admin</dc:creator>
  <cp:lastModifiedBy>Admin</cp:lastModifiedBy>
  <cp:revision>14</cp:revision>
  <dcterms:created xsi:type="dcterms:W3CDTF">2013-12-03T16:21:37Z</dcterms:created>
  <dcterms:modified xsi:type="dcterms:W3CDTF">2013-12-06T17:33:56Z</dcterms:modified>
</cp:coreProperties>
</file>