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4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640" y="2276872"/>
            <a:ext cx="633670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Джонатан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Свіфт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</a:t>
            </a:r>
          </a:p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творець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прекрасного  </a:t>
            </a:r>
            <a:endParaRPr lang="uk-U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7734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344816" cy="10534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Дитинство,юність,зрілість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 </a:t>
            </a:r>
            <a:r>
              <a:rPr lang="ru-RU" dirty="0" err="1"/>
              <a:t>Народився</a:t>
            </a:r>
            <a:r>
              <a:rPr lang="ru-RU" dirty="0"/>
              <a:t> Дж. </a:t>
            </a:r>
            <a:r>
              <a:rPr lang="ru-RU" dirty="0" err="1"/>
              <a:t>Свіфт</a:t>
            </a:r>
            <a:r>
              <a:rPr lang="ru-RU" dirty="0"/>
              <a:t> 30 листопада 1667 року в </a:t>
            </a:r>
            <a:r>
              <a:rPr lang="ru-RU" dirty="0" err="1"/>
              <a:t>родині</a:t>
            </a:r>
            <a:r>
              <a:rPr lang="ru-RU" dirty="0"/>
              <a:t> невеликого </a:t>
            </a:r>
            <a:r>
              <a:rPr lang="ru-RU" dirty="0" err="1"/>
              <a:t>урядовця</a:t>
            </a:r>
            <a:r>
              <a:rPr lang="ru-RU" dirty="0"/>
              <a:t> в </a:t>
            </a:r>
            <a:r>
              <a:rPr lang="ru-RU" dirty="0" err="1"/>
              <a:t>столиці</a:t>
            </a:r>
            <a:r>
              <a:rPr lang="ru-RU" dirty="0"/>
              <a:t> </a:t>
            </a:r>
            <a:r>
              <a:rPr lang="ru-RU" dirty="0" err="1"/>
              <a:t>Ірландії</a:t>
            </a:r>
            <a:r>
              <a:rPr lang="ru-RU" dirty="0"/>
              <a:t> </a:t>
            </a:r>
            <a:r>
              <a:rPr lang="ru-RU" dirty="0" err="1"/>
              <a:t>Дубліні</a:t>
            </a:r>
            <a:r>
              <a:rPr lang="ru-RU" dirty="0"/>
              <a:t>. </a:t>
            </a:r>
            <a:r>
              <a:rPr lang="ru-RU" dirty="0" err="1"/>
              <a:t>Майбутній</a:t>
            </a:r>
            <a:r>
              <a:rPr lang="ru-RU" dirty="0"/>
              <a:t> </a:t>
            </a:r>
            <a:r>
              <a:rPr lang="ru-RU" dirty="0" err="1"/>
              <a:t>письменник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сумно</a:t>
            </a:r>
            <a:r>
              <a:rPr lang="ru-RU" dirty="0"/>
              <a:t> прожив </a:t>
            </a:r>
            <a:r>
              <a:rPr lang="ru-RU" dirty="0" err="1"/>
              <a:t>дитячі</a:t>
            </a:r>
            <a:r>
              <a:rPr lang="ru-RU" dirty="0"/>
              <a:t> роки в </a:t>
            </a:r>
            <a:r>
              <a:rPr lang="ru-RU" dirty="0" err="1"/>
              <a:t>обставинах</a:t>
            </a:r>
            <a:r>
              <a:rPr lang="ru-RU" dirty="0"/>
              <a:t> </a:t>
            </a:r>
            <a:r>
              <a:rPr lang="ru-RU" dirty="0" err="1"/>
              <a:t>матеріальних</a:t>
            </a:r>
            <a:r>
              <a:rPr lang="ru-RU" dirty="0"/>
              <a:t> </a:t>
            </a:r>
            <a:r>
              <a:rPr lang="ru-RU" dirty="0" err="1"/>
              <a:t>нестатків</a:t>
            </a:r>
            <a:r>
              <a:rPr lang="ru-RU" dirty="0"/>
              <a:t> (</a:t>
            </a:r>
            <a:r>
              <a:rPr lang="ru-RU" dirty="0" err="1"/>
              <a:t>батько</a:t>
            </a:r>
            <a:r>
              <a:rPr lang="ru-RU" dirty="0"/>
              <a:t> помер у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народження</a:t>
            </a:r>
            <a:r>
              <a:rPr lang="ru-RU" dirty="0"/>
              <a:t> Джонатана). З </a:t>
            </a:r>
            <a:r>
              <a:rPr lang="ru-RU" dirty="0" err="1"/>
              <a:t>матеріальною</a:t>
            </a:r>
            <a:r>
              <a:rPr lang="ru-RU" dirty="0"/>
              <a:t> </a:t>
            </a:r>
            <a:r>
              <a:rPr lang="ru-RU" dirty="0" err="1"/>
              <a:t>допомогою</a:t>
            </a:r>
            <a:r>
              <a:rPr lang="ru-RU" dirty="0"/>
              <a:t> дядька - брата батька,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1674-1688р.р. </a:t>
            </a:r>
            <a:r>
              <a:rPr lang="ru-RU" dirty="0" err="1"/>
              <a:t>навчався</a:t>
            </a:r>
            <a:r>
              <a:rPr lang="ru-RU" dirty="0"/>
              <a:t>.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здобував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 в </a:t>
            </a:r>
            <a:r>
              <a:rPr lang="ru-RU" dirty="0" err="1"/>
              <a:t>початковій</a:t>
            </a:r>
            <a:r>
              <a:rPr lang="ru-RU" dirty="0"/>
              <a:t> і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r>
              <a:rPr lang="ru-RU" dirty="0"/>
              <a:t>, а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навчався</a:t>
            </a:r>
            <a:r>
              <a:rPr lang="ru-RU" dirty="0"/>
              <a:t> на </a:t>
            </a:r>
            <a:r>
              <a:rPr lang="ru-RU" dirty="0" err="1"/>
              <a:t>богословському</a:t>
            </a:r>
            <a:r>
              <a:rPr lang="ru-RU" dirty="0"/>
              <a:t> </a:t>
            </a:r>
            <a:r>
              <a:rPr lang="ru-RU" dirty="0" err="1"/>
              <a:t>факультеті</a:t>
            </a:r>
            <a:r>
              <a:rPr lang="ru-RU" dirty="0"/>
              <a:t> </a:t>
            </a:r>
            <a:r>
              <a:rPr lang="ru-RU" dirty="0" err="1"/>
              <a:t>Дублінського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465676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340768"/>
            <a:ext cx="6768752" cy="428964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У 1689р. </a:t>
            </a:r>
            <a:r>
              <a:rPr lang="ru-RU" dirty="0" err="1"/>
              <a:t>вирушив</a:t>
            </a:r>
            <a:r>
              <a:rPr lang="ru-RU" dirty="0"/>
              <a:t> </a:t>
            </a:r>
            <a:r>
              <a:rPr lang="ru-RU" dirty="0" err="1"/>
              <a:t>шукати</a:t>
            </a:r>
            <a:r>
              <a:rPr lang="ru-RU" dirty="0"/>
              <a:t> </a:t>
            </a:r>
            <a:r>
              <a:rPr lang="ru-RU" dirty="0" err="1"/>
              <a:t>щастя</a:t>
            </a:r>
            <a:r>
              <a:rPr lang="ru-RU" dirty="0"/>
              <a:t> до Лондона.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дістав</a:t>
            </a:r>
            <a:r>
              <a:rPr lang="ru-RU" dirty="0"/>
              <a:t> посаду секретаря у </a:t>
            </a:r>
            <a:r>
              <a:rPr lang="ru-RU" dirty="0" err="1"/>
              <a:t>відомого</a:t>
            </a:r>
            <a:r>
              <a:rPr lang="ru-RU" dirty="0"/>
              <a:t> в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часи</a:t>
            </a:r>
            <a:r>
              <a:rPr lang="ru-RU" dirty="0"/>
              <a:t> </a:t>
            </a:r>
            <a:r>
              <a:rPr lang="ru-RU" dirty="0" err="1"/>
              <a:t>можновладця</a:t>
            </a:r>
            <a:r>
              <a:rPr lang="ru-RU" dirty="0"/>
              <a:t> </a:t>
            </a:r>
            <a:r>
              <a:rPr lang="ru-RU" dirty="0" err="1"/>
              <a:t>Вільяма</a:t>
            </a:r>
            <a:r>
              <a:rPr lang="ru-RU" dirty="0"/>
              <a:t> </a:t>
            </a:r>
            <a:r>
              <a:rPr lang="ru-RU" dirty="0" err="1"/>
              <a:t>Темпля</a:t>
            </a:r>
            <a:r>
              <a:rPr lang="ru-RU" dirty="0"/>
              <a:t>. </a:t>
            </a:r>
            <a:r>
              <a:rPr lang="ru-RU" dirty="0" err="1"/>
              <a:t>Безперечно</a:t>
            </a:r>
            <a:r>
              <a:rPr lang="ru-RU" dirty="0"/>
              <a:t>, </a:t>
            </a:r>
            <a:r>
              <a:rPr lang="ru-RU" dirty="0" err="1"/>
              <a:t>перебування</a:t>
            </a:r>
            <a:r>
              <a:rPr lang="ru-RU" dirty="0"/>
              <a:t> </a:t>
            </a:r>
            <a:r>
              <a:rPr lang="ru-RU" dirty="0" err="1"/>
              <a:t>Свіфта</a:t>
            </a:r>
            <a:r>
              <a:rPr lang="ru-RU" dirty="0"/>
              <a:t> в </a:t>
            </a:r>
            <a:r>
              <a:rPr lang="ru-RU" dirty="0" err="1"/>
              <a:t>відомому</a:t>
            </a:r>
            <a:r>
              <a:rPr lang="ru-RU" dirty="0"/>
              <a:t> </a:t>
            </a:r>
            <a:r>
              <a:rPr lang="ru-RU" dirty="0" err="1"/>
              <a:t>Мур</a:t>
            </a:r>
            <a:r>
              <a:rPr lang="ru-RU" dirty="0"/>
              <a:t>-Парку, </a:t>
            </a:r>
            <a:r>
              <a:rPr lang="ru-RU" dirty="0" err="1"/>
              <a:t>маєтку</a:t>
            </a:r>
            <a:r>
              <a:rPr lang="ru-RU" dirty="0"/>
              <a:t> </a:t>
            </a:r>
            <a:r>
              <a:rPr lang="ru-RU" dirty="0" err="1"/>
              <a:t>Темпля</a:t>
            </a:r>
            <a:r>
              <a:rPr lang="ru-RU" dirty="0"/>
              <a:t>, з </a:t>
            </a:r>
            <a:r>
              <a:rPr lang="ru-RU" dirty="0" err="1"/>
              <a:t>його</a:t>
            </a:r>
            <a:r>
              <a:rPr lang="ru-RU" dirty="0"/>
              <a:t> прекрасною </a:t>
            </a:r>
            <a:r>
              <a:rPr lang="ru-RU" dirty="0" err="1"/>
              <a:t>бібліотекою</a:t>
            </a:r>
            <a:r>
              <a:rPr lang="ru-RU" dirty="0"/>
              <a:t> й </a:t>
            </a:r>
            <a:r>
              <a:rPr lang="ru-RU" dirty="0" err="1"/>
              <a:t>вибраним</a:t>
            </a:r>
            <a:r>
              <a:rPr lang="ru-RU" dirty="0"/>
              <a:t> </a:t>
            </a:r>
            <a:r>
              <a:rPr lang="ru-RU" dirty="0" err="1"/>
              <a:t>товариством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удачею, </a:t>
            </a:r>
            <a:r>
              <a:rPr lang="ru-RU" dirty="0" err="1"/>
              <a:t>видатною</a:t>
            </a:r>
            <a:r>
              <a:rPr lang="ru-RU" dirty="0"/>
              <a:t> "школою", як </a:t>
            </a:r>
            <a:r>
              <a:rPr lang="ru-RU" dirty="0" err="1"/>
              <a:t>політичною</a:t>
            </a:r>
            <a:r>
              <a:rPr lang="ru-RU" dirty="0"/>
              <a:t>, так і </a:t>
            </a:r>
            <a:r>
              <a:rPr lang="ru-RU" dirty="0" err="1"/>
              <a:t>літературною</a:t>
            </a:r>
            <a:r>
              <a:rPr lang="ru-RU" dirty="0"/>
              <a:t>, для </a:t>
            </a:r>
            <a:r>
              <a:rPr lang="ru-RU" dirty="0" err="1"/>
              <a:t>бідного</a:t>
            </a:r>
            <a:r>
              <a:rPr lang="ru-RU" dirty="0"/>
              <a:t>, </a:t>
            </a:r>
            <a:r>
              <a:rPr lang="ru-RU" dirty="0" err="1"/>
              <a:t>незначного</a:t>
            </a:r>
            <a:r>
              <a:rPr lang="ru-RU" dirty="0"/>
              <a:t> і </a:t>
            </a:r>
            <a:r>
              <a:rPr lang="ru-RU" dirty="0" err="1"/>
              <a:t>нікому</a:t>
            </a:r>
            <a:r>
              <a:rPr lang="ru-RU" dirty="0"/>
              <a:t> не </a:t>
            </a:r>
            <a:r>
              <a:rPr lang="ru-RU" dirty="0" err="1"/>
              <a:t>відомого</a:t>
            </a:r>
            <a:r>
              <a:rPr lang="ru-RU" dirty="0"/>
              <a:t> юнака. Тут - таки </a:t>
            </a:r>
            <a:r>
              <a:rPr lang="ru-RU" dirty="0" err="1"/>
              <a:t>сталася</a:t>
            </a:r>
            <a:r>
              <a:rPr lang="ru-RU" dirty="0"/>
              <a:t> </a:t>
            </a:r>
            <a:r>
              <a:rPr lang="ru-RU" dirty="0" err="1"/>
              <a:t>подія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відіграла</a:t>
            </a:r>
            <a:r>
              <a:rPr lang="ru-RU" dirty="0"/>
              <a:t> </a:t>
            </a:r>
            <a:r>
              <a:rPr lang="ru-RU" dirty="0" err="1"/>
              <a:t>певну</a:t>
            </a:r>
            <a:r>
              <a:rPr lang="ru-RU" dirty="0"/>
              <a:t> роль і в </a:t>
            </a:r>
            <a:r>
              <a:rPr lang="ru-RU" dirty="0" err="1"/>
              <a:t>дальнішому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письменника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в </a:t>
            </a:r>
            <a:r>
              <a:rPr lang="ru-RU" dirty="0" err="1"/>
              <a:t>Мур</a:t>
            </a:r>
            <a:r>
              <a:rPr lang="ru-RU" dirty="0"/>
              <a:t>-Парку </a:t>
            </a:r>
            <a:r>
              <a:rPr lang="ru-RU" dirty="0" err="1"/>
              <a:t>познайомився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з </a:t>
            </a:r>
            <a:r>
              <a:rPr lang="ru-RU" dirty="0" err="1"/>
              <a:t>дівчиною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стала </a:t>
            </a:r>
            <a:r>
              <a:rPr lang="ru-RU" dirty="0" err="1"/>
              <a:t>мовчазним</a:t>
            </a:r>
            <a:r>
              <a:rPr lang="ru-RU" dirty="0"/>
              <a:t>, </a:t>
            </a:r>
            <a:r>
              <a:rPr lang="ru-RU" dirty="0" err="1"/>
              <a:t>покірним</a:t>
            </a:r>
            <a:r>
              <a:rPr lang="ru-RU" dirty="0"/>
              <a:t> і </a:t>
            </a:r>
            <a:r>
              <a:rPr lang="ru-RU" dirty="0" err="1"/>
              <a:t>нещасливим</a:t>
            </a:r>
            <a:r>
              <a:rPr lang="ru-RU" dirty="0"/>
              <a:t> </a:t>
            </a:r>
            <a:r>
              <a:rPr lang="ru-RU" dirty="0" err="1"/>
              <a:t>супутником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Вона </a:t>
            </a:r>
            <a:r>
              <a:rPr lang="ru-RU" dirty="0" err="1"/>
              <a:t>дістала</a:t>
            </a:r>
            <a:r>
              <a:rPr lang="ru-RU" dirty="0"/>
              <a:t> </a:t>
            </a:r>
            <a:r>
              <a:rPr lang="ru-RU" dirty="0" err="1"/>
              <a:t>безсмертя</a:t>
            </a:r>
            <a:r>
              <a:rPr lang="ru-RU" dirty="0"/>
              <a:t> в </a:t>
            </a:r>
            <a:r>
              <a:rPr lang="ru-RU" dirty="0" err="1"/>
              <a:t>щоденниках</a:t>
            </a:r>
            <a:r>
              <a:rPr lang="ru-RU" dirty="0"/>
              <a:t> </a:t>
            </a:r>
            <a:r>
              <a:rPr lang="ru-RU" dirty="0" err="1"/>
              <a:t>Свіфта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ім'ям</a:t>
            </a:r>
            <a:r>
              <a:rPr lang="ru-RU" dirty="0"/>
              <a:t> </a:t>
            </a:r>
            <a:r>
              <a:rPr lang="ru-RU" dirty="0" err="1"/>
              <a:t>Стелли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165714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412776"/>
            <a:ext cx="6400800" cy="4073625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навчався</a:t>
            </a:r>
            <a:r>
              <a:rPr lang="ru-RU" dirty="0"/>
              <a:t> легко </a:t>
            </a:r>
            <a:r>
              <a:rPr lang="ru-RU" dirty="0" err="1"/>
              <a:t>підтримувати</a:t>
            </a:r>
            <a:r>
              <a:rPr lang="ru-RU" dirty="0"/>
              <a:t> </a:t>
            </a:r>
            <a:r>
              <a:rPr lang="ru-RU" dirty="0" err="1"/>
              <a:t>розмови</a:t>
            </a:r>
            <a:r>
              <a:rPr lang="ru-RU" dirty="0"/>
              <a:t> на будь-</a:t>
            </a:r>
            <a:r>
              <a:rPr lang="ru-RU" dirty="0" err="1"/>
              <a:t>які</a:t>
            </a:r>
            <a:r>
              <a:rPr lang="ru-RU" dirty="0"/>
              <a:t> теми: про </a:t>
            </a:r>
            <a:r>
              <a:rPr lang="ru-RU" dirty="0" err="1"/>
              <a:t>політику</a:t>
            </a:r>
            <a:r>
              <a:rPr lang="ru-RU" dirty="0"/>
              <a:t>, </a:t>
            </a:r>
            <a:r>
              <a:rPr lang="ru-RU" dirty="0" err="1"/>
              <a:t>релігію</a:t>
            </a:r>
            <a:r>
              <a:rPr lang="ru-RU" dirty="0"/>
              <a:t>, </a:t>
            </a:r>
            <a:r>
              <a:rPr lang="ru-RU" dirty="0" err="1"/>
              <a:t>літературу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тут </a:t>
            </a:r>
            <a:r>
              <a:rPr lang="ru-RU" dirty="0" err="1"/>
              <a:t>розпочалися</a:t>
            </a:r>
            <a:r>
              <a:rPr lang="ru-RU" dirty="0"/>
              <a:t> </a:t>
            </a:r>
            <a:r>
              <a:rPr lang="ru-RU" dirty="0" err="1"/>
              <a:t>літератур</a:t>
            </a:r>
            <a:r>
              <a:rPr lang="ru-RU" dirty="0"/>
              <a:t>. В 1711р. </a:t>
            </a:r>
            <a:r>
              <a:rPr lang="ru-RU" dirty="0" err="1"/>
              <a:t>був</a:t>
            </a:r>
            <a:r>
              <a:rPr lang="ru-RU" dirty="0"/>
              <a:t> написаний памфлет "</a:t>
            </a:r>
            <a:r>
              <a:rPr lang="ru-RU" dirty="0" err="1"/>
              <a:t>Поведінка</a:t>
            </a:r>
            <a:r>
              <a:rPr lang="ru-RU" dirty="0"/>
              <a:t> </a:t>
            </a:r>
            <a:r>
              <a:rPr lang="ru-RU" dirty="0" err="1"/>
              <a:t>союзників</a:t>
            </a:r>
            <a:r>
              <a:rPr lang="ru-RU" dirty="0"/>
              <a:t>", у </a:t>
            </a:r>
            <a:r>
              <a:rPr lang="ru-RU" dirty="0" err="1"/>
              <a:t>якому</a:t>
            </a:r>
            <a:r>
              <a:rPr lang="ru-RU" dirty="0"/>
              <a:t> автор </a:t>
            </a:r>
            <a:r>
              <a:rPr lang="ru-RU" dirty="0" err="1"/>
              <a:t>викривав</a:t>
            </a:r>
            <a:r>
              <a:rPr lang="ru-RU" dirty="0"/>
              <a:t> </a:t>
            </a:r>
            <a:r>
              <a:rPr lang="ru-RU" dirty="0" err="1"/>
              <a:t>загарбницьку</a:t>
            </a:r>
            <a:r>
              <a:rPr lang="ru-RU" dirty="0"/>
              <a:t> </a:t>
            </a:r>
            <a:r>
              <a:rPr lang="ru-RU" dirty="0" err="1"/>
              <a:t>політику</a:t>
            </a:r>
            <a:r>
              <a:rPr lang="ru-RU" dirty="0"/>
              <a:t> уряду </a:t>
            </a:r>
            <a:r>
              <a:rPr lang="ru-RU" dirty="0" err="1"/>
              <a:t>Англії</a:t>
            </a:r>
            <a:r>
              <a:rPr lang="ru-RU" dirty="0"/>
              <a:t>, </a:t>
            </a:r>
            <a:r>
              <a:rPr lang="ru-RU" dirty="0" err="1"/>
              <a:t>виступав</a:t>
            </a:r>
            <a:r>
              <a:rPr lang="ru-RU" dirty="0"/>
              <a:t> за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довготривалої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. І як </a:t>
            </a:r>
            <a:r>
              <a:rPr lang="ru-RU" dirty="0" err="1"/>
              <a:t>наслідок</a:t>
            </a:r>
            <a:r>
              <a:rPr lang="ru-RU" dirty="0"/>
              <a:t> - уряд </a:t>
            </a:r>
            <a:r>
              <a:rPr lang="ru-RU" dirty="0" err="1"/>
              <a:t>змушений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подати у </a:t>
            </a:r>
            <a:r>
              <a:rPr lang="ru-RU" dirty="0" err="1"/>
              <a:t>відставку</a:t>
            </a:r>
            <a:r>
              <a:rPr lang="ru-RU" dirty="0"/>
              <a:t>, а </a:t>
            </a:r>
            <a:r>
              <a:rPr lang="ru-RU" dirty="0" err="1"/>
              <a:t>між</a:t>
            </a:r>
            <a:r>
              <a:rPr lang="ru-RU" dirty="0"/>
              <a:t> державами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укладений</a:t>
            </a:r>
            <a:r>
              <a:rPr lang="ru-RU" dirty="0"/>
              <a:t> </a:t>
            </a:r>
            <a:r>
              <a:rPr lang="ru-RU" dirty="0" err="1"/>
              <a:t>мирна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Дж. </a:t>
            </a:r>
            <a:r>
              <a:rPr lang="ru-RU" dirty="0" err="1"/>
              <a:t>Свіфта</a:t>
            </a:r>
            <a:r>
              <a:rPr lang="ru-RU" dirty="0"/>
              <a:t>. </a:t>
            </a:r>
            <a:r>
              <a:rPr lang="ru-RU" dirty="0" err="1"/>
              <a:t>Письменник</a:t>
            </a:r>
            <a:r>
              <a:rPr lang="ru-RU" dirty="0"/>
              <a:t> </a:t>
            </a:r>
            <a:r>
              <a:rPr lang="ru-RU" dirty="0" err="1"/>
              <a:t>третину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прибутків</a:t>
            </a:r>
            <a:r>
              <a:rPr lang="ru-RU" dirty="0"/>
              <a:t> </a:t>
            </a:r>
            <a:r>
              <a:rPr lang="ru-RU" dirty="0" err="1"/>
              <a:t>віддав</a:t>
            </a:r>
            <a:r>
              <a:rPr lang="ru-RU" dirty="0"/>
              <a:t> у казну для потреб </a:t>
            </a:r>
            <a:r>
              <a:rPr lang="ru-RU" dirty="0" err="1"/>
              <a:t>ірландського</a:t>
            </a:r>
            <a:r>
              <a:rPr lang="ru-RU" dirty="0"/>
              <a:t> народу. Тому не </a:t>
            </a:r>
            <a:r>
              <a:rPr lang="ru-RU" dirty="0" err="1"/>
              <a:t>випадково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Дж. </a:t>
            </a:r>
            <a:r>
              <a:rPr lang="ru-RU" dirty="0" err="1"/>
              <a:t>Свіфт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не </a:t>
            </a:r>
            <a:r>
              <a:rPr lang="ru-RU" dirty="0" err="1"/>
              <a:t>найпопулярнішою</a:t>
            </a:r>
            <a:r>
              <a:rPr lang="ru-RU" dirty="0"/>
              <a:t> </a:t>
            </a:r>
            <a:r>
              <a:rPr lang="ru-RU" dirty="0" err="1"/>
              <a:t>постаттю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ірландців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957206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24744"/>
            <a:ext cx="6696744" cy="4361657"/>
          </a:xfrm>
        </p:spPr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uk-UA" dirty="0" smtClean="0"/>
              <a:t>  </a:t>
            </a:r>
            <a:r>
              <a:rPr lang="uk-UA" dirty="0"/>
              <a:t>19 жовтня 1745р. Ірландія проводжала письменника в останню </a:t>
            </a:r>
            <a:r>
              <a:rPr lang="uk-UA" dirty="0" smtClean="0"/>
              <a:t>путь.</a:t>
            </a:r>
          </a:p>
          <a:p>
            <a:pPr indent="0">
              <a:buNone/>
            </a:pPr>
            <a:r>
              <a:rPr lang="uk-UA" dirty="0" smtClean="0"/>
              <a:t>Читаючи на надгробку </a:t>
            </a:r>
            <a:r>
              <a:rPr lang="uk-UA" dirty="0" err="1" smtClean="0"/>
              <a:t>Свіфта</a:t>
            </a:r>
            <a:r>
              <a:rPr lang="uk-UA" dirty="0" smtClean="0"/>
              <a:t> епітафію, яку він сам склав:</a:t>
            </a:r>
          </a:p>
          <a:p>
            <a:r>
              <a:rPr lang="uk-UA" dirty="0" smtClean="0"/>
              <a:t>     </a:t>
            </a:r>
            <a:r>
              <a:rPr lang="uk-UA" dirty="0"/>
              <a:t>"Тут спочиває прах</a:t>
            </a:r>
          </a:p>
          <a:p>
            <a:r>
              <a:rPr lang="uk-UA" dirty="0"/>
              <a:t>     Джонатана </a:t>
            </a:r>
            <a:r>
              <a:rPr lang="uk-UA" dirty="0" err="1"/>
              <a:t>Свіфта</a:t>
            </a:r>
            <a:r>
              <a:rPr lang="uk-UA" dirty="0"/>
              <a:t>,</a:t>
            </a:r>
          </a:p>
          <a:p>
            <a:r>
              <a:rPr lang="uk-UA" dirty="0" smtClean="0"/>
              <a:t>     </a:t>
            </a:r>
            <a:r>
              <a:rPr lang="uk-UA" dirty="0"/>
              <a:t>Декана цієї кафедральної церкви,</a:t>
            </a:r>
          </a:p>
          <a:p>
            <a:r>
              <a:rPr lang="uk-UA" dirty="0" smtClean="0"/>
              <a:t>     </a:t>
            </a:r>
            <a:r>
              <a:rPr lang="uk-UA" dirty="0"/>
              <a:t>І жорстоке обурення</a:t>
            </a:r>
          </a:p>
          <a:p>
            <a:r>
              <a:rPr lang="uk-UA" dirty="0"/>
              <a:t>     Не може вже терзати його серце.</a:t>
            </a:r>
          </a:p>
          <a:p>
            <a:r>
              <a:rPr lang="uk-UA" dirty="0"/>
              <a:t>     Іди, подорожній,</a:t>
            </a:r>
          </a:p>
          <a:p>
            <a:r>
              <a:rPr lang="uk-UA" dirty="0"/>
              <a:t>     І наслідуй, якщо можеш,</a:t>
            </a:r>
          </a:p>
          <a:p>
            <a:r>
              <a:rPr lang="uk-UA" dirty="0"/>
              <a:t>     Ревного споборника</a:t>
            </a:r>
          </a:p>
          <a:p>
            <a:r>
              <a:rPr lang="uk-UA" dirty="0"/>
              <a:t>     Мужньої свободи,"</a:t>
            </a:r>
          </a:p>
        </p:txBody>
      </p:sp>
    </p:spTree>
    <p:extLst>
      <p:ext uri="{BB962C8B-B14F-4D97-AF65-F5344CB8AC3E}">
        <p14:creationId xmlns:p14="http://schemas.microsoft.com/office/powerpoint/2010/main" xmlns="" val="1632326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/>
              <a:t>«Мандри </a:t>
            </a:r>
            <a:r>
              <a:rPr lang="uk-UA" dirty="0" err="1"/>
              <a:t>Гулівера</a:t>
            </a:r>
            <a:r>
              <a:rPr lang="uk-UA" dirty="0"/>
              <a:t>» — програмний маніфест </a:t>
            </a:r>
            <a:r>
              <a:rPr lang="uk-UA" dirty="0" err="1"/>
              <a:t>Свіфта-сатирика</a:t>
            </a:r>
            <a:r>
              <a:rPr lang="uk-UA" dirty="0"/>
              <a:t>. У першій частині книги читач сміється над безглуздим зарозумілістю ліліпутів. У другій, в країні велетнів, змінюється точка зору, і з'ясовується, що наша цивілізація заслуговує такої ж осміяння. У третій висміюється, з різних сторін, зарозумілість людської гордині. Нарешті, у четвертій з'являються мерзенні </a:t>
            </a:r>
            <a:r>
              <a:rPr lang="uk-UA" dirty="0" err="1"/>
              <a:t>єгу</a:t>
            </a:r>
            <a:r>
              <a:rPr lang="uk-UA" dirty="0"/>
              <a:t> як концентрат споконвічної людської природи, не облагородженої духовністю. </a:t>
            </a:r>
            <a:r>
              <a:rPr lang="uk-UA" dirty="0" err="1"/>
              <a:t>Свіфт</a:t>
            </a:r>
            <a:r>
              <a:rPr lang="uk-UA" dirty="0"/>
              <a:t>, як звичайно, не вдається до моралізаторським повчанням, надаючи читачеві зробити власні висновки - вибрати між </a:t>
            </a:r>
            <a:r>
              <a:rPr lang="uk-UA" dirty="0" err="1"/>
              <a:t>єгу</a:t>
            </a:r>
            <a:r>
              <a:rPr lang="uk-UA" dirty="0"/>
              <a:t> та їх моральним антиподом, химерно зодягнені в кінську форму.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9" y="980728"/>
            <a:ext cx="7056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Мандри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Гулівера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66708">
            <a:off x="5378525" y="851597"/>
            <a:ext cx="258539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36465">
            <a:off x="899592" y="574564"/>
            <a:ext cx="213742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89077">
            <a:off x="611560" y="1816408"/>
            <a:ext cx="23812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1404" y="521008"/>
            <a:ext cx="20955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42257">
            <a:off x="5690094" y="2702990"/>
            <a:ext cx="26670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1954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2090172"/>
            <a:ext cx="663495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Ось і слайдам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кінець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 а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хто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слухав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молодець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749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38</TotalTime>
  <Words>464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Кутюр</vt:lpstr>
      <vt:lpstr>Слайд 1</vt:lpstr>
      <vt:lpstr>Дитинство,юність,зрілість 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Nazar</dc:creator>
  <cp:lastModifiedBy>Loner-XP</cp:lastModifiedBy>
  <cp:revision>6</cp:revision>
  <dcterms:created xsi:type="dcterms:W3CDTF">2012-01-26T15:07:47Z</dcterms:created>
  <dcterms:modified xsi:type="dcterms:W3CDTF">2012-01-27T09:12:05Z</dcterms:modified>
</cp:coreProperties>
</file>