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jpeg" ContentType="image/jpeg"/>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docProps/app.xml" ContentType="application/vnd.openxmlformats-officedocument.extended-properties+xml"/>
</Types>
</file>

<file path=_rels/.rels><?xml version="1.0" encoding="UTF-8" standalone="yes"?><Relationships xmlns="http://schemas.openxmlformats.org/package/2006/relationships"><Relationship Target="ppt/presentation.xml" Type="http://schemas.openxmlformats.org/officeDocument/2006/relationships/officeDocument" Id="rId2"/><Relationship Target="docProps/app.xml" Type="http://schemas.openxmlformats.org/officeDocument/2006/relationships/extended-properties" Id="rId1"/></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r:id="rId5" id="2147483747"/>
    <p:sldMasterId r:id="rId6" id="2147483748"/>
    <p:sldMasterId r:id="rId7" id="2147483749"/>
    <p:sldMasterId r:id="rId8" id="2147483750"/>
    <p:sldMasterId r:id="rId9" id="2147483751"/>
    <p:sldMasterId r:id="rId10" id="2147483752"/>
    <p:sldMasterId r:id="rId11" id="2147483753"/>
    <p:sldMasterId r:id="rId12" id="2147483754"/>
    <p:sldMasterId r:id="rId13" id="2147483755"/>
  </p:sldMasterIdLst>
  <p:notesMasterIdLst>
    <p:notesMasterId r:id="rId14"/>
  </p:notesMasterIdLst>
  <p:sldIdLst>
    <p:sldId r:id="rId15" id="256"/>
    <p:sldId r:id="rId16" id="257"/>
    <p:sldId r:id="rId17" id="258"/>
    <p:sldId r:id="rId18" id="259"/>
    <p:sldId r:id="rId19" id="260"/>
    <p:sldId r:id="rId20" id="261"/>
    <p:sldId r:id="rId21" id="262"/>
    <p:sldId r:id="rId22" id="263"/>
    <p:sldId r:id="rId23" id="264"/>
    <p:sldId r:id="rId24" id="265"/>
    <p:sldId r:id="rId25" id="266"/>
    <p:sldId r:id="rId26" id="267"/>
    <p:sldId r:id="rId27" id="268"/>
    <p:sldId r:id="rId28" id="269"/>
    <p:sldId r:id="rId29" id="270"/>
    <p:sldId r:id="rId30" id="271"/>
  </p:sldIdLst>
  <p:sldSz type="screen4x3" cx="9144000" cy="6858000"/>
  <p:notesSz cy="10020300" cx="6888162"/>
  <p:defaultText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typeface="Arial"/>
      </a:defRPr>
    </a:lvl1pPr>
    <a:lvl2pPr marL="457200" indent="0">
      <a:lnSpc>
        <a:spcPct val="100000"/>
      </a:lnSpc>
      <a:spcBef>
        <a:spcPct val="0"/>
      </a:spcBef>
      <a:spcAft>
        <a:spcPct val="0"/>
      </a:spcAft>
      <a:buNone/>
      <a:defRPr u="none" sz="1800" lang="en-US" smtClean="0" i="0" dirty="0" b="0">
        <a:solidFill>
          <a:schemeClr val="tx1"/>
        </a:solidFill>
        <a:latin charset="0" typeface="Arial"/>
      </a:defRPr>
    </a:lvl2pPr>
    <a:lvl3pPr marL="914400" indent="0">
      <a:lnSpc>
        <a:spcPct val="100000"/>
      </a:lnSpc>
      <a:spcBef>
        <a:spcPct val="0"/>
      </a:spcBef>
      <a:spcAft>
        <a:spcPct val="0"/>
      </a:spcAft>
      <a:buNone/>
      <a:defRPr u="none" sz="1800" lang="en-US" smtClean="0" i="0" dirty="0" b="0">
        <a:solidFill>
          <a:schemeClr val="tx1"/>
        </a:solidFill>
        <a:latin charset="0" typeface="Arial"/>
      </a:defRPr>
    </a:lvl3pPr>
    <a:lvl4pPr marL="1371600" indent="0">
      <a:lnSpc>
        <a:spcPct val="100000"/>
      </a:lnSpc>
      <a:spcBef>
        <a:spcPct val="0"/>
      </a:spcBef>
      <a:spcAft>
        <a:spcPct val="0"/>
      </a:spcAft>
      <a:buNone/>
      <a:defRPr u="none" sz="1800" lang="en-US" smtClean="0" i="0" dirty="0" b="0">
        <a:solidFill>
          <a:schemeClr val="tx1"/>
        </a:solidFill>
        <a:latin charset="0" typeface="Arial"/>
      </a:defRPr>
    </a:lvl4pPr>
    <a:lvl5pPr marL="1828800" indent="0">
      <a:lnSpc>
        <a:spcPct val="100000"/>
      </a:lnSpc>
      <a:spcBef>
        <a:spcPct val="0"/>
      </a:spcBef>
      <a:spcAft>
        <a:spcPct val="0"/>
      </a:spcAft>
      <a:buNone/>
      <a:defRPr u="none" sz="1800" lang="en-US" smtClean="0" i="0" dirty="0" b="0">
        <a:solidFill>
          <a:schemeClr val="tx1"/>
        </a:solidFill>
        <a:latin charset="0"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08EA674-4748-4B94-B2C2-1DB32977CE19}"/>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viewPr>
</file>

<file path=ppt/_rels/presentation.xml.rels><?xml version="1.0" encoding="UTF-8" standalone="yes"?><Relationships xmlns="http://schemas.openxmlformats.org/package/2006/relationships"><Relationship Target="slides/slide11.xml" Type="http://schemas.openxmlformats.org/officeDocument/2006/relationships/slide" Id="rId25"/><Relationship Target="slides/slide15.xml" Type="http://schemas.openxmlformats.org/officeDocument/2006/relationships/slide" Id="rId29"/><Relationship Target="theme/theme10.xml" Type="http://schemas.openxmlformats.org/officeDocument/2006/relationships/theme" Id="rId1"/><Relationship Target="slides/slide3.xml" Type="http://schemas.openxmlformats.org/officeDocument/2006/relationships/slide" Id="rId17"/><Relationship Target="slides/slide10.xml" Type="http://schemas.openxmlformats.org/officeDocument/2006/relationships/slide" Id="rId24"/><Relationship Target="slides/slide2.xml" Type="http://schemas.openxmlformats.org/officeDocument/2006/relationships/slide" Id="rId16"/><Relationship Target="slides/slide9.xml" Type="http://schemas.openxmlformats.org/officeDocument/2006/relationships/slide" Id="rId23"/><Relationship Target="slides/slide1.xml" Type="http://schemas.openxmlformats.org/officeDocument/2006/relationships/slide" Id="rId15"/><Relationship Target="slides/slide8.xml" Type="http://schemas.openxmlformats.org/officeDocument/2006/relationships/slide" Id="rId22"/><Relationship Target="notesMasters/notesMaster1.xml" Type="http://schemas.openxmlformats.org/officeDocument/2006/relationships/notesMaster" Id="rId14"/><Relationship Target="slides/slide7.xml" Type="http://schemas.openxmlformats.org/officeDocument/2006/relationships/slide" Id="rId21"/><Relationship Target="slideMasters/slideMaster9.xml" Type="http://schemas.openxmlformats.org/officeDocument/2006/relationships/slideMaster" Id="rId13"/><Relationship Target="slides/slide6.xml" Type="http://schemas.openxmlformats.org/officeDocument/2006/relationships/slide" Id="rId20"/><Relationship Target="slideMasters/slideMaster8.xml" Type="http://schemas.openxmlformats.org/officeDocument/2006/relationships/slideMaster" Id="rId12"/><Relationship Target="slideMasters/slideMaster7.xml" Type="http://schemas.openxmlformats.org/officeDocument/2006/relationships/slideMaster" Id="rId11"/><Relationship Target="slideMasters/slideMaster6.xml" Type="http://schemas.openxmlformats.org/officeDocument/2006/relationships/slideMaster" Id="rId10"/><Relationship Target="slideMasters/slideMaster5.xml" Type="http://schemas.openxmlformats.org/officeDocument/2006/relationships/slideMaster" Id="rId9"/><Relationship Target="slideMasters/slideMaster4.xml" Type="http://schemas.openxmlformats.org/officeDocument/2006/relationships/slideMaster" Id="rId8"/><Relationship Target="slideMasters/slideMaster3.xml" Type="http://schemas.openxmlformats.org/officeDocument/2006/relationships/slideMaster" Id="rId7"/><Relationship Target="slideMasters/slideMaster2.xml" Type="http://schemas.openxmlformats.org/officeDocument/2006/relationships/slideMaster" Id="rId6"/><Relationship Target="slideMasters/slideMaster1.xml" Type="http://schemas.openxmlformats.org/officeDocument/2006/relationships/slideMaster" Id="rId5"/><Relationship Target="slides/slide14.xml" Type="http://schemas.openxmlformats.org/officeDocument/2006/relationships/slide" Id="rId28"/><Relationship Target="tableStyles.xml" Type="http://schemas.openxmlformats.org/officeDocument/2006/relationships/tableStyles" Id="rId4"/><Relationship Target="slides/slide13.xml" Type="http://schemas.openxmlformats.org/officeDocument/2006/relationships/slide" Id="rId27"/><Relationship Target="slides/slide16.xml" Type="http://schemas.openxmlformats.org/officeDocument/2006/relationships/slide" Id="rId30"/><Relationship Target="slides/slide5.xml" Type="http://schemas.openxmlformats.org/officeDocument/2006/relationships/slide" Id="rId19"/><Relationship Target="presProps.xml" Type="http://schemas.openxmlformats.org/officeDocument/2006/relationships/presProps" Id="rId3"/><Relationship Target="slides/slide12.xml" Type="http://schemas.openxmlformats.org/officeDocument/2006/relationships/slide" Id="rId26"/><Relationship Target="slides/slide4.xml" Type="http://schemas.openxmlformats.org/officeDocument/2006/relationships/slide" Id="rId18"/><Relationship Target="viewProps.xml" Type="http://schemas.openxmlformats.org/officeDocument/2006/relationships/viewProps" Id="rId2"/></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name="" id="1"/>
        <p:cNvGrpSpPr/>
        <p:nvPr/>
      </p:nvGrpSpPr>
      <p:grpSpPr>
        <a:xfrm>
          <a:off y="0" x="0"/>
          <a:ext cy="0" cx="0"/>
          <a:chOff y="0" x="0"/>
          <a:chExt cy="0" cx="0"/>
        </a:xfrm>
      </p:grpSpPr>
      <p:sp>
        <p:nvSpPr>
          <p:cNvPr name="Text Box 92" id="92"/>
          <p:cNvSpPr>
            <a:spLocks/>
          </p:cNvSpPr>
          <p:nvPr>
            <p:ph type="hdr" sz="quarter"/>
          </p:nvPr>
        </p:nvSpPr>
        <p:spPr>
          <a:xfrm>
            <a:off y="0" x="0"/>
            <a:ext cy="501650" cx="2984500"/>
          </a:xfrm>
          <a:prstGeom prst="rect">
            <a:avLst/>
          </a:prstGeom>
          <a:ln>
            <a:noFill/>
          </a:ln>
        </p:spPr>
        <p:txBody>
          <a:bodyPr tIns="48308" rIns="96616" numCol="1" lIns="96616" bIns="48308"/>
          <a:lstStyle/>
          <a:p>
            <a:endParaRPr/>
          </a:p>
        </p:txBody>
      </p:sp>
      <p:sp>
        <p:nvSpPr>
          <p:cNvPr name="Text Box 93" id="93"/>
          <p:cNvSpPr>
            <a:spLocks/>
          </p:cNvSpPr>
          <p:nvPr>
            <p:ph type="dt" idx="1"/>
          </p:nvPr>
        </p:nvSpPr>
        <p:spPr>
          <a:xfrm>
            <a:off y="0" x="3902075"/>
            <a:ext cy="501650" cx="2984500"/>
          </a:xfrm>
          <a:prstGeom prst="rect">
            <a:avLst/>
          </a:prstGeom>
          <a:ln>
            <a:noFill/>
          </a:ln>
        </p:spPr>
        <p:txBody>
          <a:bodyPr tIns="48308" rIns="96616" numCol="1" lIns="96616" bIns="48308"/>
          <a:lstStyle/>
          <a:p>
            <a:pPr algn="r" defTabSz="966787"/>
            <a:r>
              <a:rPr sz="1300" smtClean="0" lang="en-US" dirty="0">
                <a:latin charset="0" pitchFamily="34" typeface="Calibri"/>
              </a:rPr>
              <a:t>*</a:t>
            </a:r>
          </a:p>
        </p:txBody>
      </p:sp>
      <p:sp>
        <p:nvSpPr>
          <p:cNvPr name="Text Box 94" id="94"/>
          <p:cNvSpPr>
            <a:spLocks/>
          </p:cNvSpPr>
          <p:nvPr>
            <p:ph type="sldImg" idx="2"/>
          </p:nvPr>
        </p:nvSpPr>
        <p:spPr>
          <a:xfrm>
            <a:off y="750887" x="939800"/>
            <a:ext cy="3757612" cx="5010150"/>
          </a:xfrm>
          <a:prstGeom prst="rect">
            <a:avLst/>
          </a:prstGeom>
          <a:ln w="12700">
            <a:solidFill>
              <a:srgbClr val="000000"/>
            </a:solidFill>
            <a:round/>
            <a:headEnd/>
            <a:tailEnd/>
          </a:ln>
        </p:spPr>
      </p:sp>
      <p:sp>
        <p:nvSpPr>
          <p:cNvPr name="Text Box 95" id="95"/>
          <p:cNvSpPr>
            <a:spLocks/>
          </p:cNvSpPr>
          <p:nvPr>
            <p:ph type="body" sz="quarter" idx="3"/>
          </p:nvPr>
        </p:nvSpPr>
        <p:spPr>
          <a:xfrm>
            <a:off y="4759325" x="688975"/>
            <a:ext cy="4510087" cx="5510212"/>
          </a:xfrm>
          <a:prstGeom prst="rect">
            <a:avLst/>
          </a:prstGeom>
          <a:ln>
            <a:noFill/>
          </a:ln>
        </p:spPr>
        <p:txBody>
          <a:bodyPr tIns="48308" rIns="96616" numCol="1" lIns="96616" bIns="48308"/>
          <a:lstStyle/>
          <a:p>
            <a:endParaRPr/>
          </a:p>
          <a:p>
            <a:endParaRPr/>
          </a:p>
          <a:p>
            <a:endParaRPr/>
          </a:p>
          <a:p>
            <a:endParaRPr/>
          </a:p>
          <a:p>
            <a:endParaRPr/>
          </a:p>
        </p:txBody>
      </p:sp>
      <p:sp>
        <p:nvSpPr>
          <p:cNvPr name="Text Box 96" id="96"/>
          <p:cNvSpPr>
            <a:spLocks/>
          </p:cNvSpPr>
          <p:nvPr>
            <p:ph type="ftr" sz="quarter" idx="4"/>
          </p:nvPr>
        </p:nvSpPr>
        <p:spPr>
          <a:xfrm>
            <a:off y="9517062" x="0"/>
            <a:ext cy="501650" cx="2984500"/>
          </a:xfrm>
          <a:prstGeom prst="rect">
            <a:avLst/>
          </a:prstGeom>
          <a:ln>
            <a:noFill/>
          </a:ln>
        </p:spPr>
        <p:txBody>
          <a:bodyPr tIns="48308" rIns="96616" numCol="1" lIns="96616" bIns="48308" anchor="b"/>
          <a:lstStyle/>
          <a:p>
            <a:endParaRPr/>
          </a:p>
        </p:txBody>
      </p:sp>
      <p:sp>
        <p:nvSpPr>
          <p:cNvPr name="Text Box 97" id="97"/>
          <p:cNvSpPr>
            <a:spLocks/>
          </p:cNvSpPr>
          <p:nvPr>
            <p:ph type="sldNum" sz="quarter" idx="5"/>
          </p:nvPr>
        </p:nvSpPr>
        <p:spPr>
          <a:xfrm>
            <a:off y="9517062" x="3902075"/>
            <a:ext cy="501650" cx="2984500"/>
          </a:xfrm>
          <a:prstGeom prst="rect">
            <a:avLst/>
          </a:prstGeom>
          <a:ln>
            <a:noFill/>
          </a:ln>
        </p:spPr>
        <p:txBody>
          <a:bodyPr tIns="48308" rIns="96616" numCol="1" lIns="96616" bIns="48308" anchor="b"/>
          <a:lstStyle/>
          <a:p>
            <a:pPr algn="r" defTabSz="966787"/>
            <a:r>
              <a:rPr sz="1300" smtClean="0" lang="en-US" dirty="0">
                <a:latin charset="0" pitchFamily="34" typeface="Calibri"/>
              </a:rPr>
              <a:t>*</a:t>
            </a:r>
          </a:p>
        </p:txBody>
      </p:sp>
    </p:spTree>
  </p:cSld>
  <p:clrMap tx1="dk1" tx2="dk2" bg1="lt1" accent6="accent6" bg2="lt2" accent5="accent5" accent4="accent4" accent3="accent3" folHlink="folHlink" accent2="accent2" hlink="hlink" accent1="accent1"/>
</p:notesMaster>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6.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9.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3.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4.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5.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6.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7.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8.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9.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0.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1.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2.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3.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4.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5.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6.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7.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8.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39.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0.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1.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2.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3.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4.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45.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46.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47.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48.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49.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0.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1.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2.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3.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4.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5.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56.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57.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58.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59.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0.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61.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62.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63.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64.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65.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66.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67.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68.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69.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0.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71.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72.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73.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74.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75.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76.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77.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78.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79.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0.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81.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82.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83.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84.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85.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86.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87.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88.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89.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0.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_rels/slideLayout91.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_rels/slideLayout92.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_rels/slideLayout93.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_rels/slideLayout94.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_rels/slideLayout95.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_rels/slideLayout96.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_rels/slideLayout97.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_rels/slideLayout98.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_rels/slideLayout99.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11.xml" Type="http://schemas.openxmlformats.org/officeDocument/2006/relationships/slideLayout" Id="rId16"/><Relationship Target="../slideLayouts/slideLayout10.xml" Type="http://schemas.openxmlformats.org/officeDocument/2006/relationships/slideLayout" Id="rId15"/><Relationship Target="../slideLayouts/slideLayout9.xml" Type="http://schemas.openxmlformats.org/officeDocument/2006/relationships/slideLayout" Id="rId14"/><Relationship Target="../slideLayouts/slideLayout8.xml" Type="http://schemas.openxmlformats.org/officeDocument/2006/relationships/slideLayout" Id="rId13"/><Relationship Target="../slideLayouts/slideLayout7.xml" Type="http://schemas.openxmlformats.org/officeDocument/2006/relationships/slideLayout" Id="rId12"/><Relationship Target="../slideLayouts/slideLayout6.xml" Type="http://schemas.openxmlformats.org/officeDocument/2006/relationships/slideLayout" Id="rId11"/><Relationship Target="../slideLayouts/slideLayout5.xml" Type="http://schemas.openxmlformats.org/officeDocument/2006/relationships/slideLayout" Id="rId10"/><Relationship Target="../slideLayouts/slideLayout4.xml" Type="http://schemas.openxmlformats.org/officeDocument/2006/relationships/slideLayout" Id="rId9"/><Relationship Target="../slideLayouts/slideLayout3.xml" Type="http://schemas.openxmlformats.org/officeDocument/2006/relationships/slideLayout" Id="rId8"/><Relationship Target="../slideLayouts/slideLayout2.xml" Type="http://schemas.openxmlformats.org/officeDocument/2006/relationships/slideLayout" Id="rId7"/><Relationship Target="../slideLayouts/slideLayout1.xml" Type="http://schemas.openxmlformats.org/officeDocument/2006/relationships/slideLayout" Id="rId6"/><Relationship Target="../media/image3.png" Type="http://schemas.openxmlformats.org/officeDocument/2006/relationships/image" Id="rId5"/><Relationship Target="../media/image2.png" Type="http://schemas.openxmlformats.org/officeDocument/2006/relationships/image" Id="rId4"/><Relationship Target="../media/image2.png" Type="http://schemas.openxmlformats.org/officeDocument/2006/relationships/image" Id="rId3"/><Relationship Target="../media/image1.jpeg" Type="http://schemas.openxmlformats.org/officeDocument/2006/relationships/image" Id="rId2"/><Relationship Target="../theme/theme10.xml" Type="http://schemas.openxmlformats.org/officeDocument/2006/relationships/theme" Id="rId1"/></Relationships>
</file>

<file path=ppt/slideMasters/_rels/slideMaster2.xml.rels><?xml version="1.0" encoding="UTF-8" standalone="yes"?><Relationships xmlns="http://schemas.openxmlformats.org/package/2006/relationships"><Relationship Target="../slideLayouts/slideLayout22.xml" Type="http://schemas.openxmlformats.org/officeDocument/2006/relationships/slideLayout" Id="rId14"/><Relationship Target="../slideLayouts/slideLayout21.xml" Type="http://schemas.openxmlformats.org/officeDocument/2006/relationships/slideLayout" Id="rId13"/><Relationship Target="../slideLayouts/slideLayout20.xml" Type="http://schemas.openxmlformats.org/officeDocument/2006/relationships/slideLayout" Id="rId12"/><Relationship Target="../slideLayouts/slideLayout19.xml" Type="http://schemas.openxmlformats.org/officeDocument/2006/relationships/slideLayout" Id="rId11"/><Relationship Target="../slideLayouts/slideLayout18.xml" Type="http://schemas.openxmlformats.org/officeDocument/2006/relationships/slideLayout" Id="rId10"/><Relationship Target="../slideLayouts/slideLayout17.xml" Type="http://schemas.openxmlformats.org/officeDocument/2006/relationships/slideLayout" Id="rId9"/><Relationship Target="../slideLayouts/slideLayout16.xml" Type="http://schemas.openxmlformats.org/officeDocument/2006/relationships/slideLayout" Id="rId8"/><Relationship Target="../slideLayouts/slideLayout15.xml" Type="http://schemas.openxmlformats.org/officeDocument/2006/relationships/slideLayout" Id="rId7"/><Relationship Target="../slideLayouts/slideLayout14.xml" Type="http://schemas.openxmlformats.org/officeDocument/2006/relationships/slideLayout" Id="rId6"/><Relationship Target="../slideLayouts/slideLayout13.xml" Type="http://schemas.openxmlformats.org/officeDocument/2006/relationships/slideLayout" Id="rId5"/><Relationship Target="../slideLayouts/slideLayout12.xml" Type="http://schemas.openxmlformats.org/officeDocument/2006/relationships/slideLayout" Id="rId4"/><Relationship Target="../media/image3.png" Type="http://schemas.openxmlformats.org/officeDocument/2006/relationships/image" Id="rId3"/><Relationship Target="../media/image1.jpeg" Type="http://schemas.openxmlformats.org/officeDocument/2006/relationships/image" Id="rId2"/><Relationship Target="../theme/theme9.xml" Type="http://schemas.openxmlformats.org/officeDocument/2006/relationships/theme" Id="rId1"/></Relationships>
</file>

<file path=ppt/slideMasters/_rels/slideMaster3.xml.rels><?xml version="1.0" encoding="UTF-8" standalone="yes"?><Relationships xmlns="http://schemas.openxmlformats.org/package/2006/relationships"><Relationship Target="../slideLayouts/slideLayout33.xml" Type="http://schemas.openxmlformats.org/officeDocument/2006/relationships/slideLayout" Id="rId16"/><Relationship Target="../slideLayouts/slideLayout32.xml" Type="http://schemas.openxmlformats.org/officeDocument/2006/relationships/slideLayout" Id="rId15"/><Relationship Target="../slideLayouts/slideLayout31.xml" Type="http://schemas.openxmlformats.org/officeDocument/2006/relationships/slideLayout" Id="rId14"/><Relationship Target="../slideLayouts/slideLayout30.xml" Type="http://schemas.openxmlformats.org/officeDocument/2006/relationships/slideLayout" Id="rId13"/><Relationship Target="../slideLayouts/slideLayout29.xml" Type="http://schemas.openxmlformats.org/officeDocument/2006/relationships/slideLayout" Id="rId12"/><Relationship Target="../slideLayouts/slideLayout28.xml" Type="http://schemas.openxmlformats.org/officeDocument/2006/relationships/slideLayout" Id="rId11"/><Relationship Target="../slideLayouts/slideLayout27.xml" Type="http://schemas.openxmlformats.org/officeDocument/2006/relationships/slideLayout" Id="rId10"/><Relationship Target="../slideLayouts/slideLayout26.xml" Type="http://schemas.openxmlformats.org/officeDocument/2006/relationships/slideLayout" Id="rId9"/><Relationship Target="../slideLayouts/slideLayout25.xml" Type="http://schemas.openxmlformats.org/officeDocument/2006/relationships/slideLayout" Id="rId8"/><Relationship Target="../slideLayouts/slideLayout24.xml" Type="http://schemas.openxmlformats.org/officeDocument/2006/relationships/slideLayout" Id="rId7"/><Relationship Target="../slideLayouts/slideLayout23.xml" Type="http://schemas.openxmlformats.org/officeDocument/2006/relationships/slideLayout" Id="rId6"/><Relationship Target="../media/image3.png" Type="http://schemas.openxmlformats.org/officeDocument/2006/relationships/image" Id="rId5"/><Relationship Target="../media/image2.png" Type="http://schemas.openxmlformats.org/officeDocument/2006/relationships/image" Id="rId4"/><Relationship Target="../media/image2.png" Type="http://schemas.openxmlformats.org/officeDocument/2006/relationships/image" Id="rId3"/><Relationship Target="../media/image1.jpeg" Type="http://schemas.openxmlformats.org/officeDocument/2006/relationships/image" Id="rId2"/><Relationship Target="../theme/theme8.xml" Type="http://schemas.openxmlformats.org/officeDocument/2006/relationships/theme" Id="rId1"/></Relationships>
</file>

<file path=ppt/slideMasters/_rels/slideMaster4.xml.rels><?xml version="1.0" encoding="UTF-8" standalone="yes"?><Relationships xmlns="http://schemas.openxmlformats.org/package/2006/relationships"><Relationship Target="../slideLayouts/slideLayout44.xml" Type="http://schemas.openxmlformats.org/officeDocument/2006/relationships/slideLayout" Id="rId14"/><Relationship Target="../slideLayouts/slideLayout43.xml" Type="http://schemas.openxmlformats.org/officeDocument/2006/relationships/slideLayout" Id="rId13"/><Relationship Target="../slideLayouts/slideLayout42.xml" Type="http://schemas.openxmlformats.org/officeDocument/2006/relationships/slideLayout" Id="rId12"/><Relationship Target="../slideLayouts/slideLayout41.xml" Type="http://schemas.openxmlformats.org/officeDocument/2006/relationships/slideLayout" Id="rId11"/><Relationship Target="../slideLayouts/slideLayout40.xml" Type="http://schemas.openxmlformats.org/officeDocument/2006/relationships/slideLayout" Id="rId10"/><Relationship Target="../slideLayouts/slideLayout39.xml" Type="http://schemas.openxmlformats.org/officeDocument/2006/relationships/slideLayout" Id="rId9"/><Relationship Target="../slideLayouts/slideLayout38.xml" Type="http://schemas.openxmlformats.org/officeDocument/2006/relationships/slideLayout" Id="rId8"/><Relationship Target="../slideLayouts/slideLayout37.xml" Type="http://schemas.openxmlformats.org/officeDocument/2006/relationships/slideLayout" Id="rId7"/><Relationship Target="../slideLayouts/slideLayout36.xml" Type="http://schemas.openxmlformats.org/officeDocument/2006/relationships/slideLayout" Id="rId6"/><Relationship Target="../slideLayouts/slideLayout35.xml" Type="http://schemas.openxmlformats.org/officeDocument/2006/relationships/slideLayout" Id="rId5"/><Relationship Target="../slideLayouts/slideLayout34.xml" Type="http://schemas.openxmlformats.org/officeDocument/2006/relationships/slideLayout" Id="rId4"/><Relationship Target="../media/image3.png" Type="http://schemas.openxmlformats.org/officeDocument/2006/relationships/image" Id="rId3"/><Relationship Target="../media/image4.jpeg" Type="http://schemas.openxmlformats.org/officeDocument/2006/relationships/image" Id="rId2"/><Relationship Target="../theme/theme7.xml" Type="http://schemas.openxmlformats.org/officeDocument/2006/relationships/theme" Id="rId1"/></Relationships>
</file>

<file path=ppt/slideMasters/_rels/slideMaster5.xml.rels><?xml version="1.0" encoding="UTF-8" standalone="yes"?><Relationships xmlns="http://schemas.openxmlformats.org/package/2006/relationships"><Relationship Target="../slideLayouts/slideLayout55.xml" Type="http://schemas.openxmlformats.org/officeDocument/2006/relationships/slideLayout" Id="rId14"/><Relationship Target="../slideLayouts/slideLayout54.xml" Type="http://schemas.openxmlformats.org/officeDocument/2006/relationships/slideLayout" Id="rId13"/><Relationship Target="../slideLayouts/slideLayout53.xml" Type="http://schemas.openxmlformats.org/officeDocument/2006/relationships/slideLayout" Id="rId12"/><Relationship Target="../slideLayouts/slideLayout52.xml" Type="http://schemas.openxmlformats.org/officeDocument/2006/relationships/slideLayout" Id="rId11"/><Relationship Target="../slideLayouts/slideLayout51.xml" Type="http://schemas.openxmlformats.org/officeDocument/2006/relationships/slideLayout" Id="rId10"/><Relationship Target="../slideLayouts/slideLayout50.xml" Type="http://schemas.openxmlformats.org/officeDocument/2006/relationships/slideLayout" Id="rId9"/><Relationship Target="../slideLayouts/slideLayout49.xml" Type="http://schemas.openxmlformats.org/officeDocument/2006/relationships/slideLayout" Id="rId8"/><Relationship Target="../slideLayouts/slideLayout48.xml" Type="http://schemas.openxmlformats.org/officeDocument/2006/relationships/slideLayout" Id="rId7"/><Relationship Target="../slideLayouts/slideLayout47.xml" Type="http://schemas.openxmlformats.org/officeDocument/2006/relationships/slideLayout" Id="rId6"/><Relationship Target="../slideLayouts/slideLayout46.xml" Type="http://schemas.openxmlformats.org/officeDocument/2006/relationships/slideLayout" Id="rId5"/><Relationship Target="../slideLayouts/slideLayout45.xml" Type="http://schemas.openxmlformats.org/officeDocument/2006/relationships/slideLayout" Id="rId4"/><Relationship Target="../media/image3.png" Type="http://schemas.openxmlformats.org/officeDocument/2006/relationships/image" Id="rId3"/><Relationship Target="../media/image1.jpeg" Type="http://schemas.openxmlformats.org/officeDocument/2006/relationships/image" Id="rId2"/><Relationship Target="../theme/theme6.xml" Type="http://schemas.openxmlformats.org/officeDocument/2006/relationships/theme" Id="rId1"/></Relationships>
</file>

<file path=ppt/slideMasters/_rels/slideMaster6.xml.rels><?xml version="1.0" encoding="UTF-8" standalone="yes"?><Relationships xmlns="http://schemas.openxmlformats.org/package/2006/relationships"><Relationship Target="../slideLayouts/slideLayout66.xml" Type="http://schemas.openxmlformats.org/officeDocument/2006/relationships/slideLayout" Id="rId13"/><Relationship Target="../slideLayouts/slideLayout65.xml" Type="http://schemas.openxmlformats.org/officeDocument/2006/relationships/slideLayout" Id="rId12"/><Relationship Target="../slideLayouts/slideLayout64.xml" Type="http://schemas.openxmlformats.org/officeDocument/2006/relationships/slideLayout" Id="rId11"/><Relationship Target="../slideLayouts/slideLayout63.xml" Type="http://schemas.openxmlformats.org/officeDocument/2006/relationships/slideLayout" Id="rId10"/><Relationship Target="../slideLayouts/slideLayout62.xml" Type="http://schemas.openxmlformats.org/officeDocument/2006/relationships/slideLayout" Id="rId9"/><Relationship Target="../slideLayouts/slideLayout61.xml" Type="http://schemas.openxmlformats.org/officeDocument/2006/relationships/slideLayout" Id="rId8"/><Relationship Target="../slideLayouts/slideLayout60.xml" Type="http://schemas.openxmlformats.org/officeDocument/2006/relationships/slideLayout" Id="rId7"/><Relationship Target="../slideLayouts/slideLayout59.xml" Type="http://schemas.openxmlformats.org/officeDocument/2006/relationships/slideLayout" Id="rId6"/><Relationship Target="../slideLayouts/slideLayout58.xml" Type="http://schemas.openxmlformats.org/officeDocument/2006/relationships/slideLayout" Id="rId5"/><Relationship Target="../slideLayouts/slideLayout57.xml" Type="http://schemas.openxmlformats.org/officeDocument/2006/relationships/slideLayout" Id="rId4"/><Relationship Target="../slideLayouts/slideLayout56.xml" Type="http://schemas.openxmlformats.org/officeDocument/2006/relationships/slideLayout" Id="rId3"/><Relationship Target="../media/image1.jpeg" Type="http://schemas.openxmlformats.org/officeDocument/2006/relationships/image" Id="rId2"/><Relationship Target="../theme/theme5.xml" Type="http://schemas.openxmlformats.org/officeDocument/2006/relationships/theme" Id="rId1"/></Relationships>
</file>

<file path=ppt/slideMasters/_rels/slideMaster7.xml.rels><?xml version="1.0" encoding="UTF-8" standalone="yes"?><Relationships xmlns="http://schemas.openxmlformats.org/package/2006/relationships"><Relationship Target="../slideLayouts/slideLayout77.xml" Type="http://schemas.openxmlformats.org/officeDocument/2006/relationships/slideLayout" Id="rId14"/><Relationship Target="../slideLayouts/slideLayout76.xml" Type="http://schemas.openxmlformats.org/officeDocument/2006/relationships/slideLayout" Id="rId13"/><Relationship Target="../slideLayouts/slideLayout75.xml" Type="http://schemas.openxmlformats.org/officeDocument/2006/relationships/slideLayout" Id="rId12"/><Relationship Target="../slideLayouts/slideLayout74.xml" Type="http://schemas.openxmlformats.org/officeDocument/2006/relationships/slideLayout" Id="rId11"/><Relationship Target="../slideLayouts/slideLayout73.xml" Type="http://schemas.openxmlformats.org/officeDocument/2006/relationships/slideLayout" Id="rId10"/><Relationship Target="../slideLayouts/slideLayout72.xml" Type="http://schemas.openxmlformats.org/officeDocument/2006/relationships/slideLayout" Id="rId9"/><Relationship Target="../slideLayouts/slideLayout71.xml" Type="http://schemas.openxmlformats.org/officeDocument/2006/relationships/slideLayout" Id="rId8"/><Relationship Target="../slideLayouts/slideLayout70.xml" Type="http://schemas.openxmlformats.org/officeDocument/2006/relationships/slideLayout" Id="rId7"/><Relationship Target="../slideLayouts/slideLayout69.xml" Type="http://schemas.openxmlformats.org/officeDocument/2006/relationships/slideLayout" Id="rId6"/><Relationship Target="../slideLayouts/slideLayout68.xml" Type="http://schemas.openxmlformats.org/officeDocument/2006/relationships/slideLayout" Id="rId5"/><Relationship Target="../slideLayouts/slideLayout67.xml" Type="http://schemas.openxmlformats.org/officeDocument/2006/relationships/slideLayout" Id="rId4"/><Relationship Target="../media/image3.png" Type="http://schemas.openxmlformats.org/officeDocument/2006/relationships/image" Id="rId3"/><Relationship Target="../media/image1.jpeg" Type="http://schemas.openxmlformats.org/officeDocument/2006/relationships/image" Id="rId2"/><Relationship Target="../theme/theme4.xml" Type="http://schemas.openxmlformats.org/officeDocument/2006/relationships/theme" Id="rId1"/></Relationships>
</file>

<file path=ppt/slideMasters/_rels/slideMaster8.xml.rels><?xml version="1.0" encoding="UTF-8" standalone="yes"?><Relationships xmlns="http://schemas.openxmlformats.org/package/2006/relationships"><Relationship Target="../slideLayouts/slideLayout88.xml" Type="http://schemas.openxmlformats.org/officeDocument/2006/relationships/slideLayout" Id="rId13"/><Relationship Target="../slideLayouts/slideLayout87.xml" Type="http://schemas.openxmlformats.org/officeDocument/2006/relationships/slideLayout" Id="rId12"/><Relationship Target="../slideLayouts/slideLayout86.xml" Type="http://schemas.openxmlformats.org/officeDocument/2006/relationships/slideLayout" Id="rId11"/><Relationship Target="../slideLayouts/slideLayout85.xml" Type="http://schemas.openxmlformats.org/officeDocument/2006/relationships/slideLayout" Id="rId10"/><Relationship Target="../slideLayouts/slideLayout84.xml" Type="http://schemas.openxmlformats.org/officeDocument/2006/relationships/slideLayout" Id="rId9"/><Relationship Target="../slideLayouts/slideLayout83.xml" Type="http://schemas.openxmlformats.org/officeDocument/2006/relationships/slideLayout" Id="rId8"/><Relationship Target="../slideLayouts/slideLayout82.xml" Type="http://schemas.openxmlformats.org/officeDocument/2006/relationships/slideLayout" Id="rId7"/><Relationship Target="../slideLayouts/slideLayout81.xml" Type="http://schemas.openxmlformats.org/officeDocument/2006/relationships/slideLayout" Id="rId6"/><Relationship Target="../slideLayouts/slideLayout80.xml" Type="http://schemas.openxmlformats.org/officeDocument/2006/relationships/slideLayout" Id="rId5"/><Relationship Target="../slideLayouts/slideLayout79.xml" Type="http://schemas.openxmlformats.org/officeDocument/2006/relationships/slideLayout" Id="rId4"/><Relationship Target="../slideLayouts/slideLayout78.xml" Type="http://schemas.openxmlformats.org/officeDocument/2006/relationships/slideLayout" Id="rId3"/><Relationship Target="../media/image1.jpeg" Type="http://schemas.openxmlformats.org/officeDocument/2006/relationships/image" Id="rId2"/><Relationship Target="../theme/theme3.xml" Type="http://schemas.openxmlformats.org/officeDocument/2006/relationships/theme" Id="rId1"/></Relationships>
</file>

<file path=ppt/slideMasters/_rels/slideMaster9.xml.rels><?xml version="1.0" encoding="UTF-8" standalone="yes"?><Relationships xmlns="http://schemas.openxmlformats.org/package/2006/relationships"><Relationship Target="../slideLayouts/slideLayout99.xml" Type="http://schemas.openxmlformats.org/officeDocument/2006/relationships/slideLayout" Id="rId13"/><Relationship Target="../slideLayouts/slideLayout98.xml" Type="http://schemas.openxmlformats.org/officeDocument/2006/relationships/slideLayout" Id="rId12"/><Relationship Target="../slideLayouts/slideLayout97.xml" Type="http://schemas.openxmlformats.org/officeDocument/2006/relationships/slideLayout" Id="rId11"/><Relationship Target="../slideLayouts/slideLayout96.xml" Type="http://schemas.openxmlformats.org/officeDocument/2006/relationships/slideLayout" Id="rId10"/><Relationship Target="../slideLayouts/slideLayout95.xml" Type="http://schemas.openxmlformats.org/officeDocument/2006/relationships/slideLayout" Id="rId9"/><Relationship Target="../slideLayouts/slideLayout94.xml" Type="http://schemas.openxmlformats.org/officeDocument/2006/relationships/slideLayout" Id="rId8"/><Relationship Target="../slideLayouts/slideLayout93.xml" Type="http://schemas.openxmlformats.org/officeDocument/2006/relationships/slideLayout" Id="rId7"/><Relationship Target="../slideLayouts/slideLayout92.xml" Type="http://schemas.openxmlformats.org/officeDocument/2006/relationships/slideLayout" Id="rId6"/><Relationship Target="../slideLayouts/slideLayout91.xml" Type="http://schemas.openxmlformats.org/officeDocument/2006/relationships/slideLayout" Id="rId5"/><Relationship Target="../slideLayouts/slideLayout90.xml" Type="http://schemas.openxmlformats.org/officeDocument/2006/relationships/slideLayout" Id="rId4"/><Relationship Target="../slideLayouts/slideLayout89.xml" Type="http://schemas.openxmlformats.org/officeDocument/2006/relationships/slideLayout" Id="rId3"/><Relationship Target="../media/image1.jpeg" Type="http://schemas.openxmlformats.org/officeDocument/2006/relationships/image" Id="rId2"/><Relationship Target="../theme/theme2.xml" Type="http://schemas.openxmlformats.org/officeDocument/2006/relationships/theme" Id="rId1"/></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name="" id="1"/>
        <p:cNvGrpSpPr/>
        <p:nvPr/>
      </p:nvGrpSpPr>
      <p:grpSpPr>
        <a:xfrm>
          <a:off y="0" x="0"/>
          <a:ext cy="0" cx="0"/>
          <a:chOff y="0" x="0"/>
          <a:chExt cy="0" cx="0"/>
        </a:xfrm>
      </p:grpSpPr>
      <p:grpSp>
        <p:nvGrpSpPr>
          <p:cNvPr name="Group 2" id="2"/>
          <p:cNvGrpSpPr>
            <a:grpSpLocks noSelect="0" noRot="0" noMove="0" noChangeAspect="0" noGrp="0"/>
          </p:cNvGrpSpPr>
          <p:nvPr/>
        </p:nvGrpSpPr>
        <p:grpSpPr>
          <a:xfrm>
            <a:off y="1042987" x="512762"/>
            <a:ext cy="17462" cx="8631237"/>
            <a:chOff y="657" x="323"/>
            <a:chExt cy="11" cx="5437"/>
          </a:xfrm>
        </p:grpSpPr>
        <p:pic>
          <p:nvPicPr>
            <p:cNvPr name="Picture 3" id="3"/>
            <p:cNvPicPr>
              <a:picLocks noChangeAspect="1"/>
            </p:cNvPicPr>
            <p:nvPr/>
          </p:nvPicPr>
          <p:blipFill>
            <a:blip r:embed="rId3"/>
            <a:stretch/>
          </p:blipFill>
          <p:spPr>
            <a:xfrm>
              <a:off y="657" x="323"/>
              <a:ext cy="11" cx="5437"/>
            </a:xfrm>
            <a:prstGeom prst="rect">
              <a:avLst/>
            </a:prstGeom>
            <a:noFill/>
          </p:spPr>
        </p:pic>
        <p:sp>
          <p:nvSpPr>
            <p:cNvPr name="Text Box 5" id="5"/>
            <p:cNvSpPr txBox="1">
              <a:spLocks/>
            </p:cNvSpPr>
            <p:nvPr/>
          </p:nvSpPr>
          <p:spPr>
            <a:xfrm>
              <a:off y="662" x="324"/>
              <a:ext cy="0" cx="0"/>
            </a:xfrm>
            <a:prstGeom prst="rect">
              <a:avLst/>
            </a:prstGeom>
            <a:noFill/>
            <a:ln>
              <a:noFill/>
            </a:ln>
          </p:spPr>
          <p:txBody>
            <a:bodyPr numCol="1"/>
            <a:lstStyle/>
            <a:p>
              <a:endParaRPr/>
            </a:p>
          </p:txBody>
        </p:sp>
      </p:grpSp>
      <p:sp>
        <p:nvSpPr>
          <p:cNvPr name="Text Box 6" id="6"/>
          <p:cNvSpPr>
            <a:spLocks/>
          </p:cNvSpPr>
          <p:nvPr>
            <p:ph type="body" idx="1"/>
          </p:nvPr>
        </p:nvSpPr>
        <p:spPr>
          <a:xfrm>
            <a:off y="1554162" x="304800"/>
            <a:ext cy="4525962" cx="8686800"/>
          </a:xfrm>
          <a:prstGeom prst="rect">
            <a:avLst/>
          </a:prstGeom>
          <a:ln>
            <a:noFill/>
          </a:ln>
        </p:spPr>
        <p:txBody>
          <a:bodyPr numCol="1"/>
          <a:lstStyle/>
          <a:p>
            <a:endParaRPr/>
          </a:p>
          <a:p>
            <a:endParaRPr/>
          </a:p>
          <a:p>
            <a:endParaRPr/>
          </a:p>
          <a:p>
            <a:endParaRPr/>
          </a:p>
          <a:p>
            <a:endParaRPr/>
          </a:p>
        </p:txBody>
      </p:sp>
      <p:sp>
        <p:nvSpPr>
          <p:cNvPr name="Text Box 7" id="7"/>
          <p:cNvSpPr>
            <a:spLocks/>
          </p:cNvSpPr>
          <p:nvPr>
            <p:ph type="dt" sz="half" idx="2"/>
          </p:nvPr>
        </p:nvSpPr>
        <p:spPr>
          <a:xfrm>
            <a:off y="76200" x="6477000"/>
            <a:ext cy="288925" cx="2514600"/>
          </a:xfrm>
          <a:prstGeom prst="rect">
            <a:avLst/>
          </a:prstGeom>
          <a:ln>
            <a:noFill/>
          </a:ln>
        </p:spPr>
        <p:txBody>
          <a:bodyPr numCol="1"/>
          <a:lstStyle/>
          <a:p>
            <a:pPr/>
            <a:r>
              <a:rPr sz="1200" smtClean="0" lang="en-US" dirty="0">
                <a:solidFill>
                  <a:srgbClr val="D38E27"/>
                </a:solidFill>
                <a:latin charset="0" pitchFamily="34" typeface="Franklin Gothic Book"/>
              </a:rPr>
              <a:t>*</a:t>
            </a:r>
          </a:p>
        </p:txBody>
      </p:sp>
      <p:sp>
        <p:nvSpPr>
          <p:cNvPr name="Text Box 8" id="8"/>
          <p:cNvSpPr>
            <a:spLocks/>
          </p:cNvSpPr>
          <p:nvPr>
            <p:ph type="ftr" sz="quarter" idx="3"/>
          </p:nvPr>
        </p:nvSpPr>
        <p:spPr>
          <a:xfrm>
            <a:off y="76200" x="3124200"/>
            <a:ext cy="288925" cx="3352800"/>
          </a:xfrm>
          <a:prstGeom prst="rect">
            <a:avLst/>
          </a:prstGeom>
          <a:ln>
            <a:noFill/>
          </a:ln>
        </p:spPr>
        <p:txBody>
          <a:bodyPr numCol="1"/>
          <a:lstStyle/>
          <a:p>
            <a:endParaRPr/>
          </a:p>
        </p:txBody>
      </p:sp>
      <p:sp>
        <p:nvSpPr>
          <p:cNvPr name="Text Box 9" id="9"/>
          <p:cNvSpPr>
            <a:spLocks/>
          </p:cNvSpPr>
          <p:nvPr>
            <p:ph type="sldNum" sz="quarter" idx="4"/>
          </p:nvPr>
        </p:nvSpPr>
        <p:spPr>
          <a:xfrm>
            <a:off y="6477000" x="8229600"/>
            <a:ext cy="244475" cx="762000"/>
          </a:xfrm>
          <a:prstGeom prst="rect">
            <a:avLst/>
          </a:prstGeom>
          <a:ln>
            <a:noFill/>
          </a:ln>
        </p:spPr>
        <p:txBody>
          <a:bodyPr numCol="1"/>
          <a:lstStyle/>
          <a:p>
            <a:pPr algn="r"/>
            <a:r>
              <a:rPr sz="1200" smtClean="0" lang="en-US" dirty="0">
                <a:solidFill>
                  <a:srgbClr val="D38E27"/>
                </a:solidFill>
                <a:latin charset="0" pitchFamily="34" typeface="Franklin Gothic Book"/>
              </a:rPr>
              <a:t>*</a:t>
            </a:r>
          </a:p>
        </p:txBody>
      </p:sp>
      <p:sp>
        <p:nvSpPr>
          <p:cNvPr name="Text Box 10" id="10"/>
          <p:cNvSpPr>
            <a:spLocks/>
          </p:cNvSpPr>
          <p:nvPr>
            <p:ph type="title"/>
          </p:nvPr>
        </p:nvSpPr>
        <p:spPr>
          <a:xfrm>
            <a:off y="457200" x="304800"/>
            <a:ext cy="838200" cx="8686800"/>
          </a:xfrm>
          <a:prstGeom prst="rect">
            <a:avLst/>
          </a:prstGeom>
          <a:ln>
            <a:noFill/>
          </a:ln>
        </p:spPr>
        <p:txBody>
          <a:bodyPr numCol="1" anchor="ctr"/>
          <a:lstStyle/>
          <a:p>
            <a:endParaRPr/>
          </a:p>
        </p:txBody>
      </p:sp>
      <p:grpSp>
        <p:nvGrpSpPr>
          <p:cNvPr name="Group 12" id="12"/>
          <p:cNvGrpSpPr>
            <a:grpSpLocks noSelect="0" noRot="0" noMove="0" noChangeAspect="0" noGrp="0"/>
          </p:cNvGrpSpPr>
          <p:nvPr/>
        </p:nvGrpSpPr>
        <p:grpSpPr>
          <a:xfrm>
            <a:off y="1042987" x="512762"/>
            <a:ext cy="17462" cx="8631237"/>
            <a:chOff y="657" x="323"/>
            <a:chExt cy="11" cx="5437"/>
          </a:xfrm>
        </p:grpSpPr>
        <p:pic>
          <p:nvPicPr>
            <p:cNvPr name="Picture 13" id="13"/>
            <p:cNvPicPr>
              <a:picLocks noChangeAspect="1"/>
            </p:cNvPicPr>
            <p:nvPr/>
          </p:nvPicPr>
          <p:blipFill>
            <a:blip r:embed="rId4"/>
            <a:stretch/>
          </p:blipFill>
          <p:spPr>
            <a:xfrm>
              <a:off y="657" x="323"/>
              <a:ext cy="11" cx="5437"/>
            </a:xfrm>
            <a:prstGeom prst="rect">
              <a:avLst/>
            </a:prstGeom>
            <a:noFill/>
          </p:spPr>
        </p:pic>
        <p:sp>
          <p:nvSpPr>
            <p:cNvPr name="Text Box 15" id="15"/>
            <p:cNvSpPr txBox="1">
              <a:spLocks/>
            </p:cNvSpPr>
            <p:nvPr/>
          </p:nvSpPr>
          <p:spPr>
            <a:xfrm>
              <a:off y="662" x="324"/>
              <a:ext cy="0" cx="0"/>
            </a:xfrm>
            <a:prstGeom prst="rect">
              <a:avLst/>
            </a:prstGeom>
            <a:noFill/>
            <a:ln>
              <a:noFill/>
            </a:ln>
          </p:spPr>
          <p:txBody>
            <a:bodyPr numCol="1"/>
            <a:lstStyle/>
            <a:p>
              <a:endParaRPr/>
            </a:p>
          </p:txBody>
        </p:sp>
      </p:grpSp>
      <p:grpSp>
        <p:nvGrpSpPr>
          <p:cNvPr name="Group 17" id="17"/>
          <p:cNvGrpSpPr>
            <a:grpSpLocks noSelect="0" noRot="0" noMove="0" noChangeAspect="0" noGrp="0"/>
          </p:cNvGrpSpPr>
          <p:nvPr/>
        </p:nvGrpSpPr>
        <p:grpSpPr>
          <a:xfrm>
            <a:off y="1054100" x="512762"/>
            <a:ext cy="12700" cx="8631237"/>
            <a:chOff y="664" x="323"/>
            <a:chExt cy="8" cx="5437"/>
          </a:xfrm>
        </p:grpSpPr>
        <p:pic>
          <p:nvPicPr>
            <p:cNvPr name="Picture 18" id="18"/>
            <p:cNvPicPr>
              <a:picLocks noChangeAspect="1"/>
            </p:cNvPicPr>
            <p:nvPr/>
          </p:nvPicPr>
          <p:blipFill>
            <a:blip r:embed="rId5"/>
            <a:stretch/>
          </p:blipFill>
          <p:spPr>
            <a:xfrm>
              <a:off y="664" x="323"/>
              <a:ext cy="8" cx="5437"/>
            </a:xfrm>
            <a:prstGeom prst="rect">
              <a:avLst/>
            </a:prstGeom>
            <a:noFill/>
          </p:spPr>
        </p:pic>
        <p:sp>
          <p:nvSpPr>
            <p:cNvPr name="Text Box 20" id="20"/>
            <p:cNvSpPr txBox="1">
              <a:spLocks/>
            </p:cNvSpPr>
            <p:nvPr/>
          </p:nvSpPr>
          <p:spPr>
            <a:xfrm>
              <a:off y="666" x="324"/>
              <a:ext cy="0" cx="0"/>
            </a:xfrm>
            <a:prstGeom prst="rect">
              <a:avLst/>
            </a:prstGeom>
            <a:noFill/>
            <a:ln>
              <a:noFill/>
            </a:ln>
          </p:spPr>
          <p:txBody>
            <a:bodyPr numCol="1"/>
            <a:lstStyle/>
            <a:p>
              <a:endParaRPr/>
            </a:p>
          </p:txBody>
        </p:sp>
      </p:grpSp>
    </p:spTree>
  </p:cSld>
  <p:clrMap tx1="dk1" tx2="dk2" bg1="lt1" accent6="accent6" bg2="lt2" accent5="accent5" accent4="accent4" accent3="accent3" folHlink="folHlink" accent2="accent2" hlink="hlink" accent1="accent1"/>
  <p:sldLayoutIdLst>
    <p:sldLayoutId r:id="rId6" id="2147483648"/>
    <p:sldLayoutId r:id="rId7" id="2147483649"/>
    <p:sldLayoutId r:id="rId8" id="2147483650"/>
    <p:sldLayoutId r:id="rId9" id="2147483651"/>
    <p:sldLayoutId r:id="rId10" id="2147483652"/>
    <p:sldLayoutId r:id="rId11" id="2147483653"/>
    <p:sldLayoutId r:id="rId12" id="2147483654"/>
    <p:sldLayoutId r:id="rId13" id="2147483655"/>
    <p:sldLayoutId r:id="rId14" id="2147483656"/>
    <p:sldLayoutId r:id="rId15" id="2147483657"/>
    <p:sldLayoutId r:id="rId16" id="2147483658"/>
  </p:sldLayoutIdLst>
  <p:txStyles>
    <p:titleStyle>
      <a:lvl1pPr fontAlgn="base" rtl="0" marL="0" indent="0" algn="l" defTabSz="914400">
        <a:lnSpc>
          <a:spcPct val="100000"/>
        </a:lnSpc>
        <a:spcBef>
          <a:spcPct val="0"/>
        </a:spcBef>
        <a:spcAft>
          <a:spcPct val="0"/>
        </a:spcAft>
        <a:buNone/>
        <a:defRPr u="none" sz="3600" lang="en-US" smtClean="0" i="0" dirty="0" baseline="0" b="0">
          <a:solidFill>
            <a:schemeClr val="tx2"/>
          </a:solidFill>
          <a:latin charset="0" pitchFamily="34" typeface="Franklin Gothic Medium"/>
        </a:defRPr>
      </a:lvl1pPr>
    </p:titleStyle>
    <p:bodyStyle>
      <a:lvl1pPr fontAlgn="base" rtl="0" marL="342900" indent="-342900" algn="l" defTabSz="914400">
        <a:lnSpc>
          <a:spcPct val="100000"/>
        </a:lnSpc>
        <a:spcBef>
          <a:spcPct val="20000"/>
        </a:spcBef>
        <a:spcAft>
          <a:spcPct val="0"/>
        </a:spcAft>
        <a:buClr>
          <a:schemeClr val="accent1"/>
        </a:buClr>
        <a:buSzPct val="70000"/>
        <a:buFont charset="2" pitchFamily="18" typeface="Wingdings 2"/>
        <a:buChar char=""/>
        <a:defRPr u="none" sz="3200" lang="en-US" smtClean="0" i="0" dirty="0" baseline="0" b="0">
          <a:solidFill>
            <a:schemeClr val="tx2"/>
          </a:solidFill>
          <a:latin charset="0" pitchFamily="34" typeface="Franklin Gothic Book"/>
        </a:defRPr>
      </a:lvl1pPr>
      <a:lvl2pPr marL="742950" indent="-285750">
        <a:lnSpc>
          <a:spcPct val="100000"/>
        </a:lnSpc>
        <a:spcBef>
          <a:spcPct val="20000"/>
        </a:spcBef>
        <a:spcAft>
          <a:spcPct val="0"/>
        </a:spcAft>
        <a:buClr>
          <a:schemeClr val="accent1"/>
        </a:buClr>
        <a:buSzPct val="70000"/>
        <a:buFont charset="2" pitchFamily="18" typeface="Wingdings 2"/>
        <a:buChar char=""/>
        <a:defRPr u="none" sz="2800" lang="en-US" smtClean="0" i="0" dirty="0" b="0">
          <a:solidFill>
            <a:schemeClr val="tx2"/>
          </a:solidFill>
          <a:latin charset="0" pitchFamily="34" typeface="Franklin Gothic Book"/>
        </a:defRPr>
      </a:lvl2pPr>
      <a:lvl3pPr marL="1143000" indent="-228600">
        <a:lnSpc>
          <a:spcPct val="100000"/>
        </a:lnSpc>
        <a:spcBef>
          <a:spcPct val="20000"/>
        </a:spcBef>
        <a:spcAft>
          <a:spcPct val="0"/>
        </a:spcAft>
        <a:buClr>
          <a:schemeClr val="accent1"/>
        </a:buClr>
        <a:buSzPct val="70000"/>
        <a:buFont charset="2" pitchFamily="18" typeface="Wingdings 2"/>
        <a:buChar char=""/>
        <a:defRPr u="none" sz="2400" lang="en-US" smtClean="0" i="0" dirty="0" b="0">
          <a:solidFill>
            <a:schemeClr val="tx2"/>
          </a:solidFill>
          <a:latin charset="0" pitchFamily="34" typeface="Franklin Gothic Book"/>
        </a:defRPr>
      </a:lvl3pPr>
      <a:lvl4pPr marL="1600200" indent="-228600">
        <a:lnSpc>
          <a:spcPct val="100000"/>
        </a:lnSpc>
        <a:spcBef>
          <a:spcPct val="20000"/>
        </a:spcBef>
        <a:spcAft>
          <a:spcPct val="0"/>
        </a:spcAft>
        <a:buClr>
          <a:schemeClr val="accent1"/>
        </a:buClr>
        <a:buSzPct val="70000"/>
        <a:buFont charset="2" pitchFamily="18" typeface="Wingdings 2"/>
        <a:buChar char=""/>
        <a:defRPr u="none" sz="2000" lang="en-US" smtClean="0" i="0" dirty="0" b="0">
          <a:solidFill>
            <a:schemeClr val="tx2"/>
          </a:solidFill>
          <a:latin charset="0" pitchFamily="34" typeface="Franklin Gothic Book"/>
        </a:defRPr>
      </a:lvl4pPr>
      <a:lvl5pPr marL="2057400" indent="-228600">
        <a:lnSpc>
          <a:spcPct val="100000"/>
        </a:lnSpc>
        <a:spcBef>
          <a:spcPct val="20000"/>
        </a:spcBef>
        <a:spcAft>
          <a:spcPct val="0"/>
        </a:spcAft>
        <a:buClr>
          <a:schemeClr val="accent1"/>
        </a:buClr>
        <a:buSzPct val="60000"/>
        <a:buFont charset="2" pitchFamily="18" typeface="Wingdings 2"/>
        <a:buChar char=""/>
        <a:defRPr u="none" sz="2000" lang="en-US" smtClean="0" i="0" dirty="0" b="0">
          <a:solidFill>
            <a:schemeClr val="tx2"/>
          </a:solidFill>
          <a:latin charset="0" pitchFamily="34" typeface="Franklin Gothic Book"/>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Franklin Gothic Book"/>
        </a:defRPr>
      </a:lvl1pPr>
      <a:lvl2pPr marL="457200" indent="0">
        <a:lnSpc>
          <a:spcPct val="100000"/>
        </a:lnSpc>
        <a:spcBef>
          <a:spcPct val="0"/>
        </a:spcBef>
        <a:spcAft>
          <a:spcPct val="0"/>
        </a:spcAft>
        <a:buNone/>
        <a:defRPr u="none" sz="1800" lang="en-US" smtClean="0" i="0" dirty="0" b="0">
          <a:solidFill>
            <a:schemeClr val="tx1"/>
          </a:solidFill>
          <a:latin charset="0" pitchFamily="34" typeface="Franklin Gothic Book"/>
        </a:defRPr>
      </a:lvl2pPr>
      <a:lvl3pPr marL="914400" indent="0">
        <a:lnSpc>
          <a:spcPct val="100000"/>
        </a:lnSpc>
        <a:spcBef>
          <a:spcPct val="0"/>
        </a:spcBef>
        <a:spcAft>
          <a:spcPct val="0"/>
        </a:spcAft>
        <a:buNone/>
        <a:defRPr u="none" sz="1800" lang="en-US" smtClean="0" i="0" dirty="0" b="0">
          <a:solidFill>
            <a:schemeClr val="tx1"/>
          </a:solidFill>
          <a:latin charset="0" pitchFamily="34" typeface="Franklin Gothic Book"/>
        </a:defRPr>
      </a:lvl3pPr>
      <a:lvl4pPr marL="1371600" indent="0">
        <a:lnSpc>
          <a:spcPct val="100000"/>
        </a:lnSpc>
        <a:spcBef>
          <a:spcPct val="0"/>
        </a:spcBef>
        <a:spcAft>
          <a:spcPct val="0"/>
        </a:spcAft>
        <a:buNone/>
        <a:defRPr u="none" sz="1800" lang="en-US" smtClean="0" i="0" dirty="0" b="0">
          <a:solidFill>
            <a:schemeClr val="tx1"/>
          </a:solidFill>
          <a:latin charset="0" pitchFamily="34" typeface="Franklin Gothic Book"/>
        </a:defRPr>
      </a:lvl4pPr>
      <a:lvl5pPr marL="1828800" indent="0">
        <a:lnSpc>
          <a:spcPct val="100000"/>
        </a:lnSpc>
        <a:spcBef>
          <a:spcPct val="0"/>
        </a:spcBef>
        <a:spcAft>
          <a:spcPct val="0"/>
        </a:spcAft>
        <a:buNone/>
        <a:defRPr u="none" sz="1800" lang="en-US" smtClean="0" i="0" dirty="0" b="0">
          <a:solidFill>
            <a:schemeClr val="tx1"/>
          </a:solidFill>
          <a:latin charset="0" pitchFamily="34" typeface="Franklin Gothic Book"/>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name="" id="1"/>
        <p:cNvGrpSpPr/>
        <p:nvPr/>
      </p:nvGrpSpPr>
      <p:grpSpPr>
        <a:xfrm>
          <a:off y="0" x="0"/>
          <a:ext cy="0" cx="0"/>
          <a:chOff y="0" x="0"/>
          <a:chExt cy="0" cx="0"/>
        </a:xfrm>
      </p:grpSpPr>
      <p:grpSp>
        <p:nvGrpSpPr>
          <p:cNvPr name="Group 21" id="21"/>
          <p:cNvGrpSpPr>
            <a:grpSpLocks noSelect="0" noRot="0" noMove="0" noChangeAspect="0" noGrp="0"/>
          </p:cNvGrpSpPr>
          <p:nvPr/>
        </p:nvGrpSpPr>
        <p:grpSpPr>
          <a:xfrm>
            <a:off y="5346700" x="512762"/>
            <a:ext cy="11112" cx="8631237"/>
            <a:chOff y="3368" x="323"/>
            <a:chExt cy="7" cx="5437"/>
          </a:xfrm>
        </p:grpSpPr>
        <p:pic>
          <p:nvPicPr>
            <p:cNvPr name="Picture 22" id="22"/>
            <p:cNvPicPr>
              <a:picLocks noChangeAspect="1"/>
            </p:cNvPicPr>
            <p:nvPr/>
          </p:nvPicPr>
          <p:blipFill>
            <a:blip r:embed="rId3"/>
            <a:stretch/>
          </p:blipFill>
          <p:spPr>
            <a:xfrm>
              <a:off y="3368" x="323"/>
              <a:ext cy="7" cx="5437"/>
            </a:xfrm>
            <a:prstGeom prst="rect">
              <a:avLst/>
            </a:prstGeom>
            <a:noFill/>
          </p:spPr>
        </p:pic>
        <p:sp>
          <p:nvSpPr>
            <p:cNvPr name="Text Box 24" id="24"/>
            <p:cNvSpPr txBox="1">
              <a:spLocks/>
            </p:cNvSpPr>
            <p:nvPr/>
          </p:nvSpPr>
          <p:spPr>
            <a:xfrm>
              <a:off y="3370" x="324"/>
              <a:ext cy="0" cx="0"/>
            </a:xfrm>
            <a:prstGeom prst="rect">
              <a:avLst/>
            </a:prstGeom>
            <a:noFill/>
            <a:ln>
              <a:noFill/>
            </a:ln>
          </p:spPr>
          <p:txBody>
            <a:bodyPr numCol="1"/>
            <a:lstStyle/>
            <a:p>
              <a:endParaRPr/>
            </a:p>
          </p:txBody>
        </p:sp>
      </p:grpSp>
      <p:sp>
        <p:nvSpPr>
          <p:cNvPr name="Text Box 25" id="25"/>
          <p:cNvSpPr>
            <a:spLocks/>
          </p:cNvSpPr>
          <p:nvPr>
            <p:ph type="body" idx="1"/>
          </p:nvPr>
        </p:nvSpPr>
        <p:spPr>
          <a:xfrm>
            <a:off y="1554162" x="304800"/>
            <a:ext cy="4525962" cx="8686800"/>
          </a:xfrm>
          <a:prstGeom prst="rect">
            <a:avLst/>
          </a:prstGeom>
          <a:ln>
            <a:noFill/>
          </a:ln>
        </p:spPr>
        <p:txBody>
          <a:bodyPr numCol="1"/>
          <a:lstStyle/>
          <a:p>
            <a:endParaRPr/>
          </a:p>
          <a:p>
            <a:endParaRPr/>
          </a:p>
          <a:p>
            <a:endParaRPr/>
          </a:p>
          <a:p>
            <a:endParaRPr/>
          </a:p>
          <a:p>
            <a:endParaRPr/>
          </a:p>
        </p:txBody>
      </p:sp>
      <p:sp>
        <p:nvSpPr>
          <p:cNvPr name="Text Box 26" id="26"/>
          <p:cNvSpPr>
            <a:spLocks/>
          </p:cNvSpPr>
          <p:nvPr>
            <p:ph type="title"/>
          </p:nvPr>
        </p:nvSpPr>
        <p:spPr>
          <a:xfrm>
            <a:off y="457200" x="304800"/>
            <a:ext cy="838200" cx="8686800"/>
          </a:xfrm>
          <a:prstGeom prst="rect">
            <a:avLst/>
          </a:prstGeom>
          <a:ln>
            <a:noFill/>
          </a:ln>
        </p:spPr>
        <p:txBody>
          <a:bodyPr numCol="1" anchor="ctr"/>
          <a:lstStyle/>
          <a:p>
            <a:endParaRPr/>
          </a:p>
        </p:txBody>
      </p:sp>
      <p:sp>
        <p:nvSpPr>
          <p:cNvPr name="Text Box 27" id="27"/>
          <p:cNvSpPr>
            <a:spLocks/>
          </p:cNvSpPr>
          <p:nvPr>
            <p:ph type="dt" sz="half" idx="2"/>
          </p:nvPr>
        </p:nvSpPr>
        <p:spPr>
          <a:xfrm>
            <a:off y="76200" x="6477000"/>
            <a:ext cy="288925" cx="2514600"/>
          </a:xfrm>
          <a:prstGeom prst="rect">
            <a:avLst/>
          </a:prstGeom>
          <a:ln>
            <a:noFill/>
          </a:ln>
        </p:spPr>
        <p:txBody>
          <a:bodyPr numCol="1"/>
          <a:lstStyle/>
          <a:p>
            <a:pPr/>
            <a:r>
              <a:rPr sz="1200" smtClean="0" lang="en-US" dirty="0">
                <a:solidFill>
                  <a:srgbClr val="D38E27"/>
                </a:solidFill>
                <a:latin charset="0" pitchFamily="34" typeface="Franklin Gothic Book"/>
              </a:rPr>
              <a:t>*</a:t>
            </a:r>
          </a:p>
        </p:txBody>
      </p:sp>
      <p:sp>
        <p:nvSpPr>
          <p:cNvPr name="Text Box 28" id="28"/>
          <p:cNvSpPr>
            <a:spLocks/>
          </p:cNvSpPr>
          <p:nvPr>
            <p:ph type="ftr" sz="quarter" idx="3"/>
          </p:nvPr>
        </p:nvSpPr>
        <p:spPr>
          <a:xfrm>
            <a:off y="76200" x="3124200"/>
            <a:ext cy="288925" cx="3352800"/>
          </a:xfrm>
          <a:prstGeom prst="rect">
            <a:avLst/>
          </a:prstGeom>
          <a:ln>
            <a:noFill/>
          </a:ln>
        </p:spPr>
        <p:txBody>
          <a:bodyPr numCol="1"/>
          <a:lstStyle/>
          <a:p>
            <a:endParaRPr/>
          </a:p>
        </p:txBody>
      </p:sp>
      <p:sp>
        <p:nvSpPr>
          <p:cNvPr name="Text Box 29" id="29"/>
          <p:cNvSpPr>
            <a:spLocks/>
          </p:cNvSpPr>
          <p:nvPr>
            <p:ph type="sldNum" sz="quarter" idx="4"/>
          </p:nvPr>
        </p:nvSpPr>
        <p:spPr>
          <a:xfrm>
            <a:off y="6473825" x="8229600"/>
            <a:ext cy="247650" cx="758825"/>
          </a:xfrm>
          <a:prstGeom prst="rect">
            <a:avLst/>
          </a:prstGeom>
          <a:ln>
            <a:noFill/>
          </a:ln>
        </p:spPr>
        <p:txBody>
          <a:bodyPr numCol="1"/>
          <a:lstStyle/>
          <a:p>
            <a:pPr algn="r"/>
            <a:r>
              <a:rPr sz="1200" smtClean="0" lang="en-US" dirty="0">
                <a:solidFill>
                  <a:srgbClr val="D38E27"/>
                </a:solidFill>
                <a:latin charset="0" pitchFamily="34" typeface="Franklin Gothic Book"/>
              </a:rPr>
              <a:t>*</a:t>
            </a:r>
          </a:p>
        </p:txBody>
      </p:sp>
    </p:spTree>
  </p:cSld>
  <p:clrMap tx1="dk1" tx2="dk2" bg1="lt1" accent6="accent6" bg2="lt2" accent5="accent5" accent4="accent4" accent3="accent3" folHlink="folHlink" accent2="accent2" hlink="hlink" accent1="accent1"/>
  <p:sldLayoutIdLst>
    <p:sldLayoutId r:id="rId4" id="2147483659"/>
    <p:sldLayoutId r:id="rId5" id="2147483660"/>
    <p:sldLayoutId r:id="rId6" id="2147483661"/>
    <p:sldLayoutId r:id="rId7" id="2147483662"/>
    <p:sldLayoutId r:id="rId8" id="2147483663"/>
    <p:sldLayoutId r:id="rId9" id="2147483664"/>
    <p:sldLayoutId r:id="rId10" id="2147483665"/>
    <p:sldLayoutId r:id="rId11" id="2147483666"/>
    <p:sldLayoutId r:id="rId12" id="2147483667"/>
    <p:sldLayoutId r:id="rId13" id="2147483668"/>
    <p:sldLayoutId r:id="rId14" id="2147483669"/>
  </p:sldLayoutIdLst>
  <p:txStyles>
    <p:titleStyle>
      <a:lvl1pPr fontAlgn="base" rtl="0" marL="0" indent="0" algn="l" defTabSz="914400">
        <a:lnSpc>
          <a:spcPct val="100000"/>
        </a:lnSpc>
        <a:spcBef>
          <a:spcPct val="0"/>
        </a:spcBef>
        <a:spcAft>
          <a:spcPct val="0"/>
        </a:spcAft>
        <a:buNone/>
        <a:defRPr u="none" sz="3600" lang="en-US" smtClean="0" i="0" dirty="0" baseline="0" b="0">
          <a:solidFill>
            <a:schemeClr val="tx2"/>
          </a:solidFill>
          <a:latin charset="0" pitchFamily="34" typeface="Franklin Gothic Medium"/>
        </a:defRPr>
      </a:lvl1pPr>
    </p:titleStyle>
    <p:bodyStyle>
      <a:lvl1pPr fontAlgn="base" rtl="0" marL="342900" indent="-342900" algn="l" defTabSz="914400">
        <a:lnSpc>
          <a:spcPct val="100000"/>
        </a:lnSpc>
        <a:spcBef>
          <a:spcPct val="20000"/>
        </a:spcBef>
        <a:spcAft>
          <a:spcPct val="0"/>
        </a:spcAft>
        <a:buClr>
          <a:schemeClr val="accent1"/>
        </a:buClr>
        <a:buSzPct val="70000"/>
        <a:buFont charset="2" pitchFamily="18" typeface="Wingdings 2"/>
        <a:buChar char=""/>
        <a:defRPr u="none" sz="3200" lang="en-US" smtClean="0" i="0" dirty="0" baseline="0" b="0">
          <a:solidFill>
            <a:schemeClr val="tx2"/>
          </a:solidFill>
          <a:latin charset="0" pitchFamily="34" typeface="Franklin Gothic Book"/>
        </a:defRPr>
      </a:lvl1pPr>
      <a:lvl2pPr marL="742950" indent="-285750">
        <a:lnSpc>
          <a:spcPct val="100000"/>
        </a:lnSpc>
        <a:spcBef>
          <a:spcPct val="20000"/>
        </a:spcBef>
        <a:spcAft>
          <a:spcPct val="0"/>
        </a:spcAft>
        <a:buClr>
          <a:schemeClr val="accent1"/>
        </a:buClr>
        <a:buSzPct val="70000"/>
        <a:buFont charset="2" pitchFamily="18" typeface="Wingdings 2"/>
        <a:buChar char=""/>
        <a:defRPr u="none" sz="2800" lang="en-US" smtClean="0" i="0" dirty="0" b="0">
          <a:solidFill>
            <a:schemeClr val="tx2"/>
          </a:solidFill>
          <a:latin charset="0" pitchFamily="34" typeface="Franklin Gothic Book"/>
        </a:defRPr>
      </a:lvl2pPr>
      <a:lvl3pPr marL="1143000" indent="-228600">
        <a:lnSpc>
          <a:spcPct val="100000"/>
        </a:lnSpc>
        <a:spcBef>
          <a:spcPct val="20000"/>
        </a:spcBef>
        <a:spcAft>
          <a:spcPct val="0"/>
        </a:spcAft>
        <a:buClr>
          <a:schemeClr val="accent1"/>
        </a:buClr>
        <a:buSzPct val="70000"/>
        <a:buFont charset="2" pitchFamily="18" typeface="Wingdings 2"/>
        <a:buChar char=""/>
        <a:defRPr u="none" sz="2400" lang="en-US" smtClean="0" i="0" dirty="0" b="0">
          <a:solidFill>
            <a:schemeClr val="tx2"/>
          </a:solidFill>
          <a:latin charset="0" pitchFamily="34" typeface="Franklin Gothic Book"/>
        </a:defRPr>
      </a:lvl3pPr>
      <a:lvl4pPr marL="1600200" indent="-228600">
        <a:lnSpc>
          <a:spcPct val="100000"/>
        </a:lnSpc>
        <a:spcBef>
          <a:spcPct val="20000"/>
        </a:spcBef>
        <a:spcAft>
          <a:spcPct val="0"/>
        </a:spcAft>
        <a:buClr>
          <a:schemeClr val="accent1"/>
        </a:buClr>
        <a:buSzPct val="70000"/>
        <a:buFont charset="2" pitchFamily="18" typeface="Wingdings 2"/>
        <a:buChar char=""/>
        <a:defRPr u="none" sz="2000" lang="en-US" smtClean="0" i="0" dirty="0" b="0">
          <a:solidFill>
            <a:schemeClr val="tx2"/>
          </a:solidFill>
          <a:latin charset="0" pitchFamily="34" typeface="Franklin Gothic Book"/>
        </a:defRPr>
      </a:lvl4pPr>
      <a:lvl5pPr marL="2057400" indent="-228600">
        <a:lnSpc>
          <a:spcPct val="100000"/>
        </a:lnSpc>
        <a:spcBef>
          <a:spcPct val="20000"/>
        </a:spcBef>
        <a:spcAft>
          <a:spcPct val="0"/>
        </a:spcAft>
        <a:buClr>
          <a:schemeClr val="accent1"/>
        </a:buClr>
        <a:buSzPct val="60000"/>
        <a:buFont charset="2" pitchFamily="18" typeface="Wingdings 2"/>
        <a:buChar char=""/>
        <a:defRPr u="none" sz="2000" lang="en-US" smtClean="0" i="0" dirty="0" b="0">
          <a:solidFill>
            <a:schemeClr val="tx2"/>
          </a:solidFill>
          <a:latin charset="0" pitchFamily="34" typeface="Franklin Gothic Book"/>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Franklin Gothic Book"/>
        </a:defRPr>
      </a:lvl1pPr>
      <a:lvl2pPr marL="457200" indent="0">
        <a:lnSpc>
          <a:spcPct val="100000"/>
        </a:lnSpc>
        <a:spcBef>
          <a:spcPct val="0"/>
        </a:spcBef>
        <a:spcAft>
          <a:spcPct val="0"/>
        </a:spcAft>
        <a:buNone/>
        <a:defRPr u="none" sz="1800" lang="en-US" smtClean="0" i="0" dirty="0" b="0">
          <a:solidFill>
            <a:schemeClr val="tx1"/>
          </a:solidFill>
          <a:latin charset="0" pitchFamily="34" typeface="Franklin Gothic Book"/>
        </a:defRPr>
      </a:lvl2pPr>
      <a:lvl3pPr marL="914400" indent="0">
        <a:lnSpc>
          <a:spcPct val="100000"/>
        </a:lnSpc>
        <a:spcBef>
          <a:spcPct val="0"/>
        </a:spcBef>
        <a:spcAft>
          <a:spcPct val="0"/>
        </a:spcAft>
        <a:buNone/>
        <a:defRPr u="none" sz="1800" lang="en-US" smtClean="0" i="0" dirty="0" b="0">
          <a:solidFill>
            <a:schemeClr val="tx1"/>
          </a:solidFill>
          <a:latin charset="0" pitchFamily="34" typeface="Franklin Gothic Book"/>
        </a:defRPr>
      </a:lvl3pPr>
      <a:lvl4pPr marL="1371600" indent="0">
        <a:lnSpc>
          <a:spcPct val="100000"/>
        </a:lnSpc>
        <a:spcBef>
          <a:spcPct val="0"/>
        </a:spcBef>
        <a:spcAft>
          <a:spcPct val="0"/>
        </a:spcAft>
        <a:buNone/>
        <a:defRPr u="none" sz="1800" lang="en-US" smtClean="0" i="0" dirty="0" b="0">
          <a:solidFill>
            <a:schemeClr val="tx1"/>
          </a:solidFill>
          <a:latin charset="0" pitchFamily="34" typeface="Franklin Gothic Book"/>
        </a:defRPr>
      </a:lvl4pPr>
      <a:lvl5pPr marL="1828800" indent="0">
        <a:lnSpc>
          <a:spcPct val="100000"/>
        </a:lnSpc>
        <a:spcBef>
          <a:spcPct val="0"/>
        </a:spcBef>
        <a:spcAft>
          <a:spcPct val="0"/>
        </a:spcAft>
        <a:buNone/>
        <a:defRPr u="none" sz="1800" lang="en-US" smtClean="0" i="0" dirty="0" b="0">
          <a:solidFill>
            <a:schemeClr val="tx1"/>
          </a:solidFill>
          <a:latin charset="0" pitchFamily="34" typeface="Franklin Gothic Book"/>
        </a:defRPr>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name="" id="1"/>
        <p:cNvGrpSpPr/>
        <p:nvPr/>
      </p:nvGrpSpPr>
      <p:grpSpPr>
        <a:xfrm>
          <a:off y="0" x="0"/>
          <a:ext cy="0" cx="0"/>
          <a:chOff y="0" x="0"/>
          <a:chExt cy="0" cx="0"/>
        </a:xfrm>
      </p:grpSpPr>
      <p:grpSp>
        <p:nvGrpSpPr>
          <p:cNvPr name="Group 31" id="31"/>
          <p:cNvGrpSpPr>
            <a:grpSpLocks noSelect="0" noRot="0" noMove="0" noChangeAspect="0" noGrp="0"/>
          </p:cNvGrpSpPr>
          <p:nvPr/>
        </p:nvGrpSpPr>
        <p:grpSpPr>
          <a:xfrm>
            <a:off y="1042987" x="512762"/>
            <a:ext cy="17462" cx="8631237"/>
            <a:chOff y="657" x="323"/>
            <a:chExt cy="11" cx="5437"/>
          </a:xfrm>
        </p:grpSpPr>
        <p:pic>
          <p:nvPicPr>
            <p:cNvPr name="Picture 32" id="32"/>
            <p:cNvPicPr>
              <a:picLocks noChangeAspect="1"/>
            </p:cNvPicPr>
            <p:nvPr/>
          </p:nvPicPr>
          <p:blipFill>
            <a:blip r:embed="rId3"/>
            <a:stretch/>
          </p:blipFill>
          <p:spPr>
            <a:xfrm>
              <a:off y="657" x="323"/>
              <a:ext cy="11" cx="5437"/>
            </a:xfrm>
            <a:prstGeom prst="rect">
              <a:avLst/>
            </a:prstGeom>
            <a:noFill/>
          </p:spPr>
        </p:pic>
        <p:sp>
          <p:nvSpPr>
            <p:cNvPr name="Text Box 34" id="34"/>
            <p:cNvSpPr txBox="1">
              <a:spLocks/>
            </p:cNvSpPr>
            <p:nvPr/>
          </p:nvSpPr>
          <p:spPr>
            <a:xfrm>
              <a:off y="662" x="324"/>
              <a:ext cy="0" cx="0"/>
            </a:xfrm>
            <a:prstGeom prst="rect">
              <a:avLst/>
            </a:prstGeom>
            <a:noFill/>
            <a:ln>
              <a:noFill/>
            </a:ln>
          </p:spPr>
          <p:txBody>
            <a:bodyPr numCol="1"/>
            <a:lstStyle/>
            <a:p>
              <a:endParaRPr/>
            </a:p>
          </p:txBody>
        </p:sp>
      </p:grpSp>
      <p:grpSp>
        <p:nvGrpSpPr>
          <p:cNvPr name="Group 36" id="36"/>
          <p:cNvGrpSpPr>
            <a:grpSpLocks noSelect="0" noRot="0" noMove="0" noChangeAspect="0" noGrp="0"/>
          </p:cNvGrpSpPr>
          <p:nvPr/>
        </p:nvGrpSpPr>
        <p:grpSpPr>
          <a:xfrm>
            <a:off y="1042987" x="512762"/>
            <a:ext cy="17462" cx="8631237"/>
            <a:chOff y="657" x="323"/>
            <a:chExt cy="11" cx="5437"/>
          </a:xfrm>
        </p:grpSpPr>
        <p:pic>
          <p:nvPicPr>
            <p:cNvPr name="Picture 37" id="37"/>
            <p:cNvPicPr>
              <a:picLocks noChangeAspect="1"/>
            </p:cNvPicPr>
            <p:nvPr/>
          </p:nvPicPr>
          <p:blipFill>
            <a:blip r:embed="rId4"/>
            <a:stretch/>
          </p:blipFill>
          <p:spPr>
            <a:xfrm>
              <a:off y="657" x="323"/>
              <a:ext cy="11" cx="5437"/>
            </a:xfrm>
            <a:prstGeom prst="rect">
              <a:avLst/>
            </a:prstGeom>
            <a:noFill/>
          </p:spPr>
        </p:pic>
        <p:sp>
          <p:nvSpPr>
            <p:cNvPr name="Text Box 39" id="39"/>
            <p:cNvSpPr txBox="1">
              <a:spLocks/>
            </p:cNvSpPr>
            <p:nvPr/>
          </p:nvSpPr>
          <p:spPr>
            <a:xfrm>
              <a:off y="662" x="324"/>
              <a:ext cy="0" cx="0"/>
            </a:xfrm>
            <a:prstGeom prst="rect">
              <a:avLst/>
            </a:prstGeom>
            <a:noFill/>
            <a:ln>
              <a:noFill/>
            </a:ln>
          </p:spPr>
          <p:txBody>
            <a:bodyPr numCol="1"/>
            <a:lstStyle/>
            <a:p>
              <a:endParaRPr/>
            </a:p>
          </p:txBody>
        </p:sp>
      </p:grpSp>
      <p:grpSp>
        <p:nvGrpSpPr>
          <p:cNvPr name="Group 41" id="41"/>
          <p:cNvGrpSpPr>
            <a:grpSpLocks noSelect="0" noRot="0" noMove="0" noChangeAspect="0" noGrp="0"/>
          </p:cNvGrpSpPr>
          <p:nvPr/>
        </p:nvGrpSpPr>
        <p:grpSpPr>
          <a:xfrm>
            <a:off y="1054100" x="512762"/>
            <a:ext cy="12700" cx="8631237"/>
            <a:chOff y="664" x="323"/>
            <a:chExt cy="8" cx="5437"/>
          </a:xfrm>
        </p:grpSpPr>
        <p:pic>
          <p:nvPicPr>
            <p:cNvPr name="Picture 42" id="42"/>
            <p:cNvPicPr>
              <a:picLocks noChangeAspect="1"/>
            </p:cNvPicPr>
            <p:nvPr/>
          </p:nvPicPr>
          <p:blipFill>
            <a:blip r:embed="rId5"/>
            <a:stretch/>
          </p:blipFill>
          <p:spPr>
            <a:xfrm>
              <a:off y="664" x="323"/>
              <a:ext cy="8" cx="5437"/>
            </a:xfrm>
            <a:prstGeom prst="rect">
              <a:avLst/>
            </a:prstGeom>
            <a:noFill/>
          </p:spPr>
        </p:pic>
        <p:sp>
          <p:nvSpPr>
            <p:cNvPr name="Text Box 44" id="44"/>
            <p:cNvSpPr txBox="1">
              <a:spLocks/>
            </p:cNvSpPr>
            <p:nvPr/>
          </p:nvSpPr>
          <p:spPr>
            <a:xfrm>
              <a:off y="666" x="324"/>
              <a:ext cy="0" cx="0"/>
            </a:xfrm>
            <a:prstGeom prst="rect">
              <a:avLst/>
            </a:prstGeom>
            <a:noFill/>
            <a:ln>
              <a:noFill/>
            </a:ln>
          </p:spPr>
          <p:txBody>
            <a:bodyPr numCol="1"/>
            <a:lstStyle/>
            <a:p>
              <a:endParaRPr/>
            </a:p>
          </p:txBody>
        </p:sp>
      </p:grpSp>
      <p:sp>
        <p:nvSpPr>
          <p:cNvPr name="Text Box 45" id="45"/>
          <p:cNvSpPr>
            <a:spLocks/>
          </p:cNvSpPr>
          <p:nvPr>
            <p:ph type="body" idx="1"/>
          </p:nvPr>
        </p:nvSpPr>
        <p:spPr>
          <a:xfrm>
            <a:off y="1554162" x="304800"/>
            <a:ext cy="4525962" cx="8686800"/>
          </a:xfrm>
          <a:prstGeom prst="rect">
            <a:avLst/>
          </a:prstGeom>
          <a:ln>
            <a:noFill/>
          </a:ln>
        </p:spPr>
        <p:txBody>
          <a:bodyPr numCol="1"/>
          <a:lstStyle/>
          <a:p>
            <a:endParaRPr/>
          </a:p>
          <a:p>
            <a:endParaRPr/>
          </a:p>
          <a:p>
            <a:endParaRPr/>
          </a:p>
          <a:p>
            <a:endParaRPr/>
          </a:p>
          <a:p>
            <a:endParaRPr/>
          </a:p>
        </p:txBody>
      </p:sp>
      <p:sp>
        <p:nvSpPr>
          <p:cNvPr name="Text Box 46" id="46"/>
          <p:cNvSpPr>
            <a:spLocks/>
          </p:cNvSpPr>
          <p:nvPr>
            <p:ph type="title"/>
          </p:nvPr>
        </p:nvSpPr>
        <p:spPr>
          <a:xfrm>
            <a:off y="457200" x="304800"/>
            <a:ext cy="838200" cx="8686800"/>
          </a:xfrm>
          <a:prstGeom prst="rect">
            <a:avLst/>
          </a:prstGeom>
          <a:ln>
            <a:noFill/>
          </a:ln>
        </p:spPr>
        <p:txBody>
          <a:bodyPr numCol="1" anchor="ctr"/>
          <a:lstStyle/>
          <a:p>
            <a:endParaRPr/>
          </a:p>
        </p:txBody>
      </p:sp>
      <p:sp>
        <p:nvSpPr>
          <p:cNvPr name="Text Box 47" id="47"/>
          <p:cNvSpPr>
            <a:spLocks/>
          </p:cNvSpPr>
          <p:nvPr>
            <p:ph type="dt" sz="half" idx="2"/>
          </p:nvPr>
        </p:nvSpPr>
        <p:spPr>
          <a:xfrm>
            <a:off y="76200" x="6477000"/>
            <a:ext cy="288925" cx="2514600"/>
          </a:xfrm>
          <a:prstGeom prst="rect">
            <a:avLst/>
          </a:prstGeom>
          <a:ln>
            <a:noFill/>
          </a:ln>
        </p:spPr>
        <p:txBody>
          <a:bodyPr numCol="1"/>
          <a:lstStyle/>
          <a:p>
            <a:pPr/>
            <a:r>
              <a:rPr sz="1200" smtClean="0" lang="en-US" dirty="0">
                <a:solidFill>
                  <a:srgbClr val="D38E27"/>
                </a:solidFill>
                <a:latin charset="0" pitchFamily="34" typeface="Franklin Gothic Book"/>
              </a:rPr>
              <a:t>*</a:t>
            </a:r>
          </a:p>
        </p:txBody>
      </p:sp>
      <p:sp>
        <p:nvSpPr>
          <p:cNvPr name="Text Box 48" id="48"/>
          <p:cNvSpPr>
            <a:spLocks/>
          </p:cNvSpPr>
          <p:nvPr>
            <p:ph type="ftr" sz="quarter" idx="3"/>
          </p:nvPr>
        </p:nvSpPr>
        <p:spPr>
          <a:xfrm>
            <a:off y="76200" x="3581400"/>
            <a:ext cy="288925" cx="2895600"/>
          </a:xfrm>
          <a:prstGeom prst="rect">
            <a:avLst/>
          </a:prstGeom>
          <a:ln>
            <a:noFill/>
          </a:ln>
        </p:spPr>
        <p:txBody>
          <a:bodyPr numCol="1"/>
          <a:lstStyle/>
          <a:p>
            <a:endParaRPr/>
          </a:p>
        </p:txBody>
      </p:sp>
      <p:sp>
        <p:nvSpPr>
          <p:cNvPr name="Text Box 49" id="49"/>
          <p:cNvSpPr>
            <a:spLocks/>
          </p:cNvSpPr>
          <p:nvPr>
            <p:ph type="sldNum" sz="quarter" idx="4"/>
          </p:nvPr>
        </p:nvSpPr>
        <p:spPr>
          <a:xfrm>
            <a:off y="6473825" x="8229600"/>
            <a:ext cy="247650" cx="758825"/>
          </a:xfrm>
          <a:prstGeom prst="rect">
            <a:avLst/>
          </a:prstGeom>
          <a:ln>
            <a:noFill/>
          </a:ln>
        </p:spPr>
        <p:txBody>
          <a:bodyPr numCol="1"/>
          <a:lstStyle/>
          <a:p>
            <a:pPr algn="r"/>
            <a:r>
              <a:rPr sz="1200" smtClean="0" lang="en-US" dirty="0">
                <a:solidFill>
                  <a:srgbClr val="D38E27"/>
                </a:solidFill>
                <a:latin charset="0" pitchFamily="34" typeface="Franklin Gothic Book"/>
              </a:rPr>
              <a:t>*</a:t>
            </a:r>
          </a:p>
        </p:txBody>
      </p:sp>
    </p:spTree>
  </p:cSld>
  <p:clrMap tx1="dk1" tx2="dk2" bg1="lt1" accent6="accent6" bg2="lt2" accent5="accent5" accent4="accent4" accent3="accent3" folHlink="folHlink" accent2="accent2" hlink="hlink" accent1="accent1"/>
  <p:sldLayoutIdLst>
    <p:sldLayoutId r:id="rId6" id="2147483670"/>
    <p:sldLayoutId r:id="rId7" id="2147483671"/>
    <p:sldLayoutId r:id="rId8" id="2147483672"/>
    <p:sldLayoutId r:id="rId9" id="2147483673"/>
    <p:sldLayoutId r:id="rId10" id="2147483674"/>
    <p:sldLayoutId r:id="rId11" id="2147483675"/>
    <p:sldLayoutId r:id="rId12" id="2147483676"/>
    <p:sldLayoutId r:id="rId13" id="2147483677"/>
    <p:sldLayoutId r:id="rId14" id="2147483678"/>
    <p:sldLayoutId r:id="rId15" id="2147483679"/>
    <p:sldLayoutId r:id="rId16" id="2147483680"/>
  </p:sldLayoutIdLst>
  <p:txStyles>
    <p:titleStyle>
      <a:lvl1pPr fontAlgn="base" rtl="0" marL="0" indent="0" algn="l" defTabSz="914400">
        <a:lnSpc>
          <a:spcPct val="100000"/>
        </a:lnSpc>
        <a:spcBef>
          <a:spcPct val="0"/>
        </a:spcBef>
        <a:spcAft>
          <a:spcPct val="0"/>
        </a:spcAft>
        <a:buNone/>
        <a:defRPr u="none" sz="3600" lang="en-US" smtClean="0" i="0" dirty="0" baseline="0" b="0">
          <a:solidFill>
            <a:schemeClr val="tx2"/>
          </a:solidFill>
          <a:latin charset="0" pitchFamily="34" typeface="Franklin Gothic Medium"/>
        </a:defRPr>
      </a:lvl1pPr>
    </p:titleStyle>
    <p:bodyStyle>
      <a:lvl1pPr fontAlgn="base" rtl="0" marL="342900" indent="-342900" algn="l" defTabSz="914400">
        <a:lnSpc>
          <a:spcPct val="100000"/>
        </a:lnSpc>
        <a:spcBef>
          <a:spcPct val="20000"/>
        </a:spcBef>
        <a:spcAft>
          <a:spcPct val="0"/>
        </a:spcAft>
        <a:buClr>
          <a:schemeClr val="accent1"/>
        </a:buClr>
        <a:buSzPct val="70000"/>
        <a:buFont charset="2" pitchFamily="18" typeface="Wingdings 2"/>
        <a:buChar char=""/>
        <a:defRPr u="none" sz="3200" lang="en-US" smtClean="0" i="0" dirty="0" baseline="0" b="0">
          <a:solidFill>
            <a:schemeClr val="tx2"/>
          </a:solidFill>
          <a:latin charset="0" pitchFamily="34" typeface="Franklin Gothic Book"/>
        </a:defRPr>
      </a:lvl1pPr>
      <a:lvl2pPr marL="742950" indent="-285750">
        <a:lnSpc>
          <a:spcPct val="100000"/>
        </a:lnSpc>
        <a:spcBef>
          <a:spcPct val="20000"/>
        </a:spcBef>
        <a:spcAft>
          <a:spcPct val="0"/>
        </a:spcAft>
        <a:buClr>
          <a:schemeClr val="accent1"/>
        </a:buClr>
        <a:buSzPct val="70000"/>
        <a:buFont charset="2" pitchFamily="18" typeface="Wingdings 2"/>
        <a:buChar char=""/>
        <a:defRPr u="none" sz="2800" lang="en-US" smtClean="0" i="0" dirty="0" b="0">
          <a:solidFill>
            <a:schemeClr val="tx2"/>
          </a:solidFill>
          <a:latin charset="0" pitchFamily="34" typeface="Franklin Gothic Book"/>
        </a:defRPr>
      </a:lvl2pPr>
      <a:lvl3pPr marL="1143000" indent="-228600">
        <a:lnSpc>
          <a:spcPct val="100000"/>
        </a:lnSpc>
        <a:spcBef>
          <a:spcPct val="20000"/>
        </a:spcBef>
        <a:spcAft>
          <a:spcPct val="0"/>
        </a:spcAft>
        <a:buClr>
          <a:schemeClr val="accent1"/>
        </a:buClr>
        <a:buSzPct val="70000"/>
        <a:buFont charset="2" pitchFamily="18" typeface="Wingdings 2"/>
        <a:buChar char=""/>
        <a:defRPr u="none" sz="2400" lang="en-US" smtClean="0" i="0" dirty="0" b="0">
          <a:solidFill>
            <a:schemeClr val="tx2"/>
          </a:solidFill>
          <a:latin charset="0" pitchFamily="34" typeface="Franklin Gothic Book"/>
        </a:defRPr>
      </a:lvl3pPr>
      <a:lvl4pPr marL="1600200" indent="-228600">
        <a:lnSpc>
          <a:spcPct val="100000"/>
        </a:lnSpc>
        <a:spcBef>
          <a:spcPct val="20000"/>
        </a:spcBef>
        <a:spcAft>
          <a:spcPct val="0"/>
        </a:spcAft>
        <a:buClr>
          <a:schemeClr val="accent1"/>
        </a:buClr>
        <a:buSzPct val="70000"/>
        <a:buFont charset="2" pitchFamily="18" typeface="Wingdings 2"/>
        <a:buChar char=""/>
        <a:defRPr u="none" sz="2000" lang="en-US" smtClean="0" i="0" dirty="0" b="0">
          <a:solidFill>
            <a:schemeClr val="tx2"/>
          </a:solidFill>
          <a:latin charset="0" pitchFamily="34" typeface="Franklin Gothic Book"/>
        </a:defRPr>
      </a:lvl4pPr>
      <a:lvl5pPr marL="2057400" indent="-228600">
        <a:lnSpc>
          <a:spcPct val="100000"/>
        </a:lnSpc>
        <a:spcBef>
          <a:spcPct val="20000"/>
        </a:spcBef>
        <a:spcAft>
          <a:spcPct val="0"/>
        </a:spcAft>
        <a:buClr>
          <a:schemeClr val="accent1"/>
        </a:buClr>
        <a:buSzPct val="60000"/>
        <a:buFont charset="2" pitchFamily="18" typeface="Wingdings 2"/>
        <a:buChar char=""/>
        <a:defRPr u="none" sz="2000" lang="en-US" smtClean="0" i="0" dirty="0" b="0">
          <a:solidFill>
            <a:schemeClr val="tx2"/>
          </a:solidFill>
          <a:latin charset="0" pitchFamily="34" typeface="Franklin Gothic Book"/>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Franklin Gothic Book"/>
        </a:defRPr>
      </a:lvl1pPr>
      <a:lvl2pPr marL="457200" indent="0">
        <a:lnSpc>
          <a:spcPct val="100000"/>
        </a:lnSpc>
        <a:spcBef>
          <a:spcPct val="0"/>
        </a:spcBef>
        <a:spcAft>
          <a:spcPct val="0"/>
        </a:spcAft>
        <a:buNone/>
        <a:defRPr u="none" sz="1800" lang="en-US" smtClean="0" i="0" dirty="0" b="0">
          <a:solidFill>
            <a:schemeClr val="tx1"/>
          </a:solidFill>
          <a:latin charset="0" pitchFamily="34" typeface="Franklin Gothic Book"/>
        </a:defRPr>
      </a:lvl2pPr>
      <a:lvl3pPr marL="914400" indent="0">
        <a:lnSpc>
          <a:spcPct val="100000"/>
        </a:lnSpc>
        <a:spcBef>
          <a:spcPct val="0"/>
        </a:spcBef>
        <a:spcAft>
          <a:spcPct val="0"/>
        </a:spcAft>
        <a:buNone/>
        <a:defRPr u="none" sz="1800" lang="en-US" smtClean="0" i="0" dirty="0" b="0">
          <a:solidFill>
            <a:schemeClr val="tx1"/>
          </a:solidFill>
          <a:latin charset="0" pitchFamily="34" typeface="Franklin Gothic Book"/>
        </a:defRPr>
      </a:lvl3pPr>
      <a:lvl4pPr marL="1371600" indent="0">
        <a:lnSpc>
          <a:spcPct val="100000"/>
        </a:lnSpc>
        <a:spcBef>
          <a:spcPct val="0"/>
        </a:spcBef>
        <a:spcAft>
          <a:spcPct val="0"/>
        </a:spcAft>
        <a:buNone/>
        <a:defRPr u="none" sz="1800" lang="en-US" smtClean="0" i="0" dirty="0" b="0">
          <a:solidFill>
            <a:schemeClr val="tx1"/>
          </a:solidFill>
          <a:latin charset="0" pitchFamily="34" typeface="Franklin Gothic Book"/>
        </a:defRPr>
      </a:lvl4pPr>
      <a:lvl5pPr marL="1828800" indent="0">
        <a:lnSpc>
          <a:spcPct val="100000"/>
        </a:lnSpc>
        <a:spcBef>
          <a:spcPct val="0"/>
        </a:spcBef>
        <a:spcAft>
          <a:spcPct val="0"/>
        </a:spcAft>
        <a:buNone/>
        <a:defRPr u="none" sz="1800" lang="en-US" smtClean="0" i="0" dirty="0" b="0">
          <a:solidFill>
            <a:schemeClr val="tx1"/>
          </a:solidFill>
          <a:latin charset="0" pitchFamily="34" typeface="Franklin Gothic Book"/>
        </a:defRPr>
      </a:lvl5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name="" id="1"/>
        <p:cNvGrpSpPr/>
        <p:nvPr/>
      </p:nvGrpSpPr>
      <p:grpSpPr>
        <a:xfrm>
          <a:off y="0" x="0"/>
          <a:ext cy="0" cx="0"/>
          <a:chOff y="0" x="0"/>
          <a:chExt cy="0" cx="0"/>
        </a:xfrm>
      </p:grpSpPr>
      <p:grpSp>
        <p:nvGrpSpPr>
          <p:cNvPr name="Group 50" id="50"/>
          <p:cNvGrpSpPr>
            <a:grpSpLocks noSelect="0" noRot="0" noMove="0" noChangeAspect="0" noGrp="0"/>
          </p:cNvGrpSpPr>
          <p:nvPr/>
        </p:nvGrpSpPr>
        <p:grpSpPr>
          <a:xfrm>
            <a:off y="3438525" x="512762"/>
            <a:ext cy="11112" cx="8631237"/>
            <a:chOff y="2166" x="323"/>
            <a:chExt cy="7" cx="5437"/>
          </a:xfrm>
        </p:grpSpPr>
        <p:pic>
          <p:nvPicPr>
            <p:cNvPr name="Picture 51" id="51"/>
            <p:cNvPicPr>
              <a:picLocks noChangeAspect="1"/>
            </p:cNvPicPr>
            <p:nvPr/>
          </p:nvPicPr>
          <p:blipFill>
            <a:blip r:embed="rId3"/>
            <a:stretch/>
          </p:blipFill>
          <p:spPr>
            <a:xfrm>
              <a:off y="2166" x="323"/>
              <a:ext cy="7" cx="5437"/>
            </a:xfrm>
            <a:prstGeom prst="rect">
              <a:avLst/>
            </a:prstGeom>
            <a:noFill/>
          </p:spPr>
        </p:pic>
        <p:sp>
          <p:nvSpPr>
            <p:cNvPr name="Text Box 53" id="53"/>
            <p:cNvSpPr txBox="1">
              <a:spLocks/>
            </p:cNvSpPr>
            <p:nvPr/>
          </p:nvSpPr>
          <p:spPr>
            <a:xfrm>
              <a:off y="2170" x="324"/>
              <a:ext cy="0" cx="0"/>
            </a:xfrm>
            <a:prstGeom prst="rect">
              <a:avLst/>
            </a:prstGeom>
            <a:noFill/>
            <a:ln>
              <a:noFill/>
            </a:ln>
          </p:spPr>
          <p:txBody>
            <a:bodyPr numCol="1"/>
            <a:lstStyle/>
            <a:p>
              <a:endParaRPr/>
            </a:p>
          </p:txBody>
        </p:sp>
      </p:grpSp>
      <p:sp>
        <p:nvSpPr>
          <p:cNvPr name="Text Box 54" id="54"/>
          <p:cNvSpPr>
            <a:spLocks/>
          </p:cNvSpPr>
          <p:nvPr>
            <p:ph type="body" idx="1"/>
          </p:nvPr>
        </p:nvSpPr>
        <p:spPr>
          <a:xfrm>
            <a:off y="1554162" x="304800"/>
            <a:ext cy="4525962" cx="8686800"/>
          </a:xfrm>
          <a:prstGeom prst="rect">
            <a:avLst/>
          </a:prstGeom>
          <a:ln>
            <a:noFill/>
          </a:ln>
        </p:spPr>
        <p:txBody>
          <a:bodyPr numCol="1"/>
          <a:lstStyle/>
          <a:p>
            <a:endParaRPr/>
          </a:p>
          <a:p>
            <a:endParaRPr/>
          </a:p>
          <a:p>
            <a:endParaRPr/>
          </a:p>
          <a:p>
            <a:endParaRPr/>
          </a:p>
          <a:p>
            <a:endParaRPr/>
          </a:p>
        </p:txBody>
      </p:sp>
      <p:sp>
        <p:nvSpPr>
          <p:cNvPr name="Text Box 55" id="55"/>
          <p:cNvSpPr>
            <a:spLocks/>
          </p:cNvSpPr>
          <p:nvPr>
            <p:ph type="title"/>
          </p:nvPr>
        </p:nvSpPr>
        <p:spPr>
          <a:xfrm>
            <a:off y="457200" x="304800"/>
            <a:ext cy="838200" cx="8686800"/>
          </a:xfrm>
          <a:prstGeom prst="rect">
            <a:avLst/>
          </a:prstGeom>
          <a:ln>
            <a:noFill/>
          </a:ln>
        </p:spPr>
        <p:txBody>
          <a:bodyPr numCol="1" anchor="ctr"/>
          <a:lstStyle/>
          <a:p>
            <a:endParaRPr/>
          </a:p>
        </p:txBody>
      </p:sp>
      <p:sp>
        <p:nvSpPr>
          <p:cNvPr name="Text Box 56" id="56"/>
          <p:cNvSpPr>
            <a:spLocks/>
          </p:cNvSpPr>
          <p:nvPr>
            <p:ph type="dt" sz="half" idx="2"/>
          </p:nvPr>
        </p:nvSpPr>
        <p:spPr>
          <a:xfrm>
            <a:off y="76200" x="6477000"/>
            <a:ext cy="288925" cx="2514600"/>
          </a:xfrm>
          <a:prstGeom prst="rect">
            <a:avLst/>
          </a:prstGeom>
          <a:ln>
            <a:noFill/>
          </a:ln>
        </p:spPr>
        <p:txBody>
          <a:bodyPr numCol="1"/>
          <a:lstStyle/>
          <a:p>
            <a:pPr/>
            <a:r>
              <a:rPr sz="1200" smtClean="0" lang="en-US" dirty="0">
                <a:solidFill>
                  <a:srgbClr val="D38E27"/>
                </a:solidFill>
                <a:latin charset="0" pitchFamily="34" typeface="Franklin Gothic Book"/>
              </a:rPr>
              <a:t>*</a:t>
            </a:r>
          </a:p>
        </p:txBody>
      </p:sp>
      <p:sp>
        <p:nvSpPr>
          <p:cNvPr name="Text Box 57" id="57"/>
          <p:cNvSpPr>
            <a:spLocks/>
          </p:cNvSpPr>
          <p:nvPr>
            <p:ph type="ftr" sz="quarter" idx="3"/>
          </p:nvPr>
        </p:nvSpPr>
        <p:spPr>
          <a:xfrm>
            <a:off y="76200" x="3124200"/>
            <a:ext cy="288925" cx="3352800"/>
          </a:xfrm>
          <a:prstGeom prst="rect">
            <a:avLst/>
          </a:prstGeom>
          <a:ln>
            <a:noFill/>
          </a:ln>
        </p:spPr>
        <p:txBody>
          <a:bodyPr numCol="1"/>
          <a:lstStyle/>
          <a:p>
            <a:endParaRPr/>
          </a:p>
        </p:txBody>
      </p:sp>
      <p:sp>
        <p:nvSpPr>
          <p:cNvPr name="Text Box 58" id="58"/>
          <p:cNvSpPr>
            <a:spLocks/>
          </p:cNvSpPr>
          <p:nvPr>
            <p:ph type="sldNum" sz="quarter" idx="4"/>
          </p:nvPr>
        </p:nvSpPr>
        <p:spPr>
          <a:xfrm>
            <a:off y="6477000" x="8229600"/>
            <a:ext cy="244475" cx="762000"/>
          </a:xfrm>
          <a:prstGeom prst="rect">
            <a:avLst/>
          </a:prstGeom>
          <a:ln>
            <a:noFill/>
          </a:ln>
        </p:spPr>
        <p:txBody>
          <a:bodyPr numCol="1"/>
          <a:lstStyle/>
          <a:p>
            <a:pPr algn="r"/>
            <a:r>
              <a:rPr sz="1200" smtClean="0" lang="en-US" dirty="0">
                <a:solidFill>
                  <a:srgbClr val="D38E27"/>
                </a:solidFill>
                <a:latin charset="0" pitchFamily="34" typeface="Franklin Gothic Book"/>
              </a:rPr>
              <a:t>*</a:t>
            </a:r>
          </a:p>
        </p:txBody>
      </p:sp>
    </p:spTree>
  </p:cSld>
  <p:clrMap tx1="dk1" tx2="dk2" bg1="lt1" accent6="accent6" bg2="lt2" accent5="accent5" accent4="accent4" accent3="accent3" folHlink="folHlink" accent2="accent2" hlink="hlink" accent1="accent1"/>
  <p:sldLayoutIdLst>
    <p:sldLayoutId r:id="rId4" id="2147483681"/>
    <p:sldLayoutId r:id="rId5" id="2147483682"/>
    <p:sldLayoutId r:id="rId6" id="2147483683"/>
    <p:sldLayoutId r:id="rId7" id="2147483684"/>
    <p:sldLayoutId r:id="rId8" id="2147483685"/>
    <p:sldLayoutId r:id="rId9" id="2147483686"/>
    <p:sldLayoutId r:id="rId10" id="2147483687"/>
    <p:sldLayoutId r:id="rId11" id="2147483688"/>
    <p:sldLayoutId r:id="rId12" id="2147483689"/>
    <p:sldLayoutId r:id="rId13" id="2147483690"/>
    <p:sldLayoutId r:id="rId14" id="2147483691"/>
  </p:sldLayoutIdLst>
  <p:txStyles>
    <p:titleStyle>
      <a:lvl1pPr fontAlgn="base" rtl="0" marL="0" indent="0" algn="l" defTabSz="914400">
        <a:lnSpc>
          <a:spcPct val="100000"/>
        </a:lnSpc>
        <a:spcBef>
          <a:spcPct val="0"/>
        </a:spcBef>
        <a:spcAft>
          <a:spcPct val="0"/>
        </a:spcAft>
        <a:buNone/>
        <a:defRPr u="none" sz="3600" lang="en-US" smtClean="0" i="0" dirty="0" baseline="0" b="0">
          <a:solidFill>
            <a:schemeClr val="tx2"/>
          </a:solidFill>
          <a:latin charset="0" pitchFamily="34" typeface="Franklin Gothic Medium"/>
        </a:defRPr>
      </a:lvl1pPr>
    </p:titleStyle>
    <p:bodyStyle>
      <a:lvl1pPr fontAlgn="base" rtl="0" marL="342900" indent="-342900" algn="l" defTabSz="914400">
        <a:lnSpc>
          <a:spcPct val="100000"/>
        </a:lnSpc>
        <a:spcBef>
          <a:spcPct val="20000"/>
        </a:spcBef>
        <a:spcAft>
          <a:spcPct val="0"/>
        </a:spcAft>
        <a:buClr>
          <a:schemeClr val="accent1"/>
        </a:buClr>
        <a:buSzPct val="70000"/>
        <a:buFont charset="2" pitchFamily="18" typeface="Wingdings 2"/>
        <a:buChar char=""/>
        <a:defRPr u="none" sz="3200" lang="en-US" smtClean="0" i="0" dirty="0" baseline="0" b="0">
          <a:solidFill>
            <a:schemeClr val="tx2"/>
          </a:solidFill>
          <a:latin charset="0" pitchFamily="34" typeface="Franklin Gothic Book"/>
        </a:defRPr>
      </a:lvl1pPr>
      <a:lvl2pPr marL="742950" indent="-285750">
        <a:lnSpc>
          <a:spcPct val="100000"/>
        </a:lnSpc>
        <a:spcBef>
          <a:spcPct val="20000"/>
        </a:spcBef>
        <a:spcAft>
          <a:spcPct val="0"/>
        </a:spcAft>
        <a:buClr>
          <a:schemeClr val="accent1"/>
        </a:buClr>
        <a:buSzPct val="70000"/>
        <a:buFont charset="2" pitchFamily="18" typeface="Wingdings 2"/>
        <a:buChar char=""/>
        <a:defRPr u="none" sz="2800" lang="en-US" smtClean="0" i="0" dirty="0" b="0">
          <a:solidFill>
            <a:schemeClr val="tx2"/>
          </a:solidFill>
          <a:latin charset="0" pitchFamily="34" typeface="Franklin Gothic Book"/>
        </a:defRPr>
      </a:lvl2pPr>
      <a:lvl3pPr marL="1143000" indent="-228600">
        <a:lnSpc>
          <a:spcPct val="100000"/>
        </a:lnSpc>
        <a:spcBef>
          <a:spcPct val="20000"/>
        </a:spcBef>
        <a:spcAft>
          <a:spcPct val="0"/>
        </a:spcAft>
        <a:buClr>
          <a:schemeClr val="accent1"/>
        </a:buClr>
        <a:buSzPct val="70000"/>
        <a:buFont charset="2" pitchFamily="18" typeface="Wingdings 2"/>
        <a:buChar char=""/>
        <a:defRPr u="none" sz="2400" lang="en-US" smtClean="0" i="0" dirty="0" b="0">
          <a:solidFill>
            <a:schemeClr val="tx2"/>
          </a:solidFill>
          <a:latin charset="0" pitchFamily="34" typeface="Franklin Gothic Book"/>
        </a:defRPr>
      </a:lvl3pPr>
      <a:lvl4pPr marL="1600200" indent="-228600">
        <a:lnSpc>
          <a:spcPct val="100000"/>
        </a:lnSpc>
        <a:spcBef>
          <a:spcPct val="20000"/>
        </a:spcBef>
        <a:spcAft>
          <a:spcPct val="0"/>
        </a:spcAft>
        <a:buClr>
          <a:schemeClr val="accent1"/>
        </a:buClr>
        <a:buSzPct val="70000"/>
        <a:buFont charset="2" pitchFamily="18" typeface="Wingdings 2"/>
        <a:buChar char=""/>
        <a:defRPr u="none" sz="2000" lang="en-US" smtClean="0" i="0" dirty="0" b="0">
          <a:solidFill>
            <a:schemeClr val="tx2"/>
          </a:solidFill>
          <a:latin charset="0" pitchFamily="34" typeface="Franklin Gothic Book"/>
        </a:defRPr>
      </a:lvl4pPr>
      <a:lvl5pPr marL="2057400" indent="-228600">
        <a:lnSpc>
          <a:spcPct val="100000"/>
        </a:lnSpc>
        <a:spcBef>
          <a:spcPct val="20000"/>
        </a:spcBef>
        <a:spcAft>
          <a:spcPct val="0"/>
        </a:spcAft>
        <a:buClr>
          <a:schemeClr val="accent1"/>
        </a:buClr>
        <a:buSzPct val="60000"/>
        <a:buFont charset="2" pitchFamily="18" typeface="Wingdings 2"/>
        <a:buChar char=""/>
        <a:defRPr u="none" sz="2000" lang="en-US" smtClean="0" i="0" dirty="0" b="0">
          <a:solidFill>
            <a:schemeClr val="tx2"/>
          </a:solidFill>
          <a:latin charset="0" pitchFamily="34" typeface="Franklin Gothic Book"/>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Franklin Gothic Book"/>
        </a:defRPr>
      </a:lvl1pPr>
      <a:lvl2pPr marL="457200" indent="0">
        <a:lnSpc>
          <a:spcPct val="100000"/>
        </a:lnSpc>
        <a:spcBef>
          <a:spcPct val="0"/>
        </a:spcBef>
        <a:spcAft>
          <a:spcPct val="0"/>
        </a:spcAft>
        <a:buNone/>
        <a:defRPr u="none" sz="1800" lang="en-US" smtClean="0" i="0" dirty="0" b="0">
          <a:solidFill>
            <a:schemeClr val="tx1"/>
          </a:solidFill>
          <a:latin charset="0" pitchFamily="34" typeface="Franklin Gothic Book"/>
        </a:defRPr>
      </a:lvl2pPr>
      <a:lvl3pPr marL="914400" indent="0">
        <a:lnSpc>
          <a:spcPct val="100000"/>
        </a:lnSpc>
        <a:spcBef>
          <a:spcPct val="0"/>
        </a:spcBef>
        <a:spcAft>
          <a:spcPct val="0"/>
        </a:spcAft>
        <a:buNone/>
        <a:defRPr u="none" sz="1800" lang="en-US" smtClean="0" i="0" dirty="0" b="0">
          <a:solidFill>
            <a:schemeClr val="tx1"/>
          </a:solidFill>
          <a:latin charset="0" pitchFamily="34" typeface="Franklin Gothic Book"/>
        </a:defRPr>
      </a:lvl3pPr>
      <a:lvl4pPr marL="1371600" indent="0">
        <a:lnSpc>
          <a:spcPct val="100000"/>
        </a:lnSpc>
        <a:spcBef>
          <a:spcPct val="0"/>
        </a:spcBef>
        <a:spcAft>
          <a:spcPct val="0"/>
        </a:spcAft>
        <a:buNone/>
        <a:defRPr u="none" sz="1800" lang="en-US" smtClean="0" i="0" dirty="0" b="0">
          <a:solidFill>
            <a:schemeClr val="tx1"/>
          </a:solidFill>
          <a:latin charset="0" pitchFamily="34" typeface="Franklin Gothic Book"/>
        </a:defRPr>
      </a:lvl4pPr>
      <a:lvl5pPr marL="1828800" indent="0">
        <a:lnSpc>
          <a:spcPct val="100000"/>
        </a:lnSpc>
        <a:spcBef>
          <a:spcPct val="0"/>
        </a:spcBef>
        <a:spcAft>
          <a:spcPct val="0"/>
        </a:spcAft>
        <a:buNone/>
        <a:defRPr u="none" sz="1800" lang="en-US" smtClean="0" i="0" dirty="0" b="0">
          <a:solidFill>
            <a:schemeClr val="tx1"/>
          </a:solidFill>
          <a:latin charset="0" pitchFamily="34" typeface="Franklin Gothic Book"/>
        </a:defRPr>
      </a:lvl5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name="" id="1"/>
        <p:cNvGrpSpPr/>
        <p:nvPr/>
      </p:nvGrpSpPr>
      <p:grpSpPr>
        <a:xfrm>
          <a:off y="0" x="0"/>
          <a:ext cy="0" cx="0"/>
          <a:chOff y="0" x="0"/>
          <a:chExt cy="0" cx="0"/>
        </a:xfrm>
      </p:grpSpPr>
      <p:grpSp>
        <p:nvGrpSpPr>
          <p:cNvPr name="Group 59" id="59"/>
          <p:cNvGrpSpPr>
            <a:grpSpLocks noSelect="0" noRot="0" noMove="0" noChangeAspect="0" noGrp="0"/>
          </p:cNvGrpSpPr>
          <p:nvPr/>
        </p:nvGrpSpPr>
        <p:grpSpPr>
          <a:xfrm>
            <a:off y="6016625" x="512762"/>
            <a:ext cy="12700" cx="8631237"/>
            <a:chOff y="3790" x="323"/>
            <a:chExt cy="8" cx="5437"/>
          </a:xfrm>
        </p:grpSpPr>
        <p:pic>
          <p:nvPicPr>
            <p:cNvPr name="Picture 60" id="60"/>
            <p:cNvPicPr>
              <a:picLocks noChangeAspect="1"/>
            </p:cNvPicPr>
            <p:nvPr/>
          </p:nvPicPr>
          <p:blipFill>
            <a:blip r:embed="rId3"/>
            <a:stretch/>
          </p:blipFill>
          <p:spPr>
            <a:xfrm>
              <a:off y="3790" x="323"/>
              <a:ext cy="8" cx="5437"/>
            </a:xfrm>
            <a:prstGeom prst="rect">
              <a:avLst/>
            </a:prstGeom>
            <a:noFill/>
          </p:spPr>
        </p:pic>
        <p:sp>
          <p:nvSpPr>
            <p:cNvPr name="Text Box 62" id="62"/>
            <p:cNvSpPr txBox="1">
              <a:spLocks/>
            </p:cNvSpPr>
            <p:nvPr/>
          </p:nvSpPr>
          <p:spPr>
            <a:xfrm>
              <a:off y="3792" x="324"/>
              <a:ext cy="0" cx="0"/>
            </a:xfrm>
            <a:prstGeom prst="rect">
              <a:avLst/>
            </a:prstGeom>
            <a:noFill/>
            <a:ln>
              <a:noFill/>
            </a:ln>
          </p:spPr>
          <p:txBody>
            <a:bodyPr numCol="1"/>
            <a:lstStyle/>
            <a:p>
              <a:endParaRPr/>
            </a:p>
          </p:txBody>
        </p:sp>
      </p:grpSp>
      <p:sp>
        <p:nvSpPr>
          <p:cNvPr name="Text Box 63" id="63"/>
          <p:cNvSpPr>
            <a:spLocks/>
          </p:cNvSpPr>
          <p:nvPr>
            <p:ph type="body" idx="1"/>
          </p:nvPr>
        </p:nvSpPr>
        <p:spPr>
          <a:xfrm>
            <a:off y="1554162" x="304800"/>
            <a:ext cy="4525962" cx="8686800"/>
          </a:xfrm>
          <a:prstGeom prst="rect">
            <a:avLst/>
          </a:prstGeom>
          <a:ln>
            <a:noFill/>
          </a:ln>
        </p:spPr>
        <p:txBody>
          <a:bodyPr numCol="1"/>
          <a:lstStyle/>
          <a:p>
            <a:endParaRPr/>
          </a:p>
          <a:p>
            <a:endParaRPr/>
          </a:p>
          <a:p>
            <a:endParaRPr/>
          </a:p>
          <a:p>
            <a:endParaRPr/>
          </a:p>
          <a:p>
            <a:endParaRPr/>
          </a:p>
        </p:txBody>
      </p:sp>
      <p:sp>
        <p:nvSpPr>
          <p:cNvPr name="Text Box 64" id="64"/>
          <p:cNvSpPr>
            <a:spLocks/>
          </p:cNvSpPr>
          <p:nvPr>
            <p:ph type="title"/>
          </p:nvPr>
        </p:nvSpPr>
        <p:spPr>
          <a:xfrm>
            <a:off y="457200" x="304800"/>
            <a:ext cy="838200" cx="8686800"/>
          </a:xfrm>
          <a:prstGeom prst="rect">
            <a:avLst/>
          </a:prstGeom>
          <a:ln>
            <a:noFill/>
          </a:ln>
        </p:spPr>
        <p:txBody>
          <a:bodyPr numCol="1" anchor="ctr"/>
          <a:lstStyle/>
          <a:p>
            <a:endParaRPr/>
          </a:p>
        </p:txBody>
      </p:sp>
      <p:sp>
        <p:nvSpPr>
          <p:cNvPr name="Text Box 65" id="65"/>
          <p:cNvSpPr>
            <a:spLocks/>
          </p:cNvSpPr>
          <p:nvPr>
            <p:ph type="dt" sz="half" idx="2"/>
          </p:nvPr>
        </p:nvSpPr>
        <p:spPr>
          <a:xfrm>
            <a:off y="76200" x="6477000"/>
            <a:ext cy="288925" cx="2514600"/>
          </a:xfrm>
          <a:prstGeom prst="rect">
            <a:avLst/>
          </a:prstGeom>
          <a:ln>
            <a:noFill/>
          </a:ln>
        </p:spPr>
        <p:txBody>
          <a:bodyPr numCol="1"/>
          <a:lstStyle/>
          <a:p>
            <a:pPr/>
            <a:r>
              <a:rPr sz="1200" smtClean="0" lang="en-US" dirty="0">
                <a:solidFill>
                  <a:srgbClr val="D38E27"/>
                </a:solidFill>
                <a:latin charset="0" pitchFamily="34" typeface="Franklin Gothic Book"/>
              </a:rPr>
              <a:t>*</a:t>
            </a:r>
          </a:p>
        </p:txBody>
      </p:sp>
      <p:sp>
        <p:nvSpPr>
          <p:cNvPr name="Text Box 66" id="66"/>
          <p:cNvSpPr>
            <a:spLocks/>
          </p:cNvSpPr>
          <p:nvPr>
            <p:ph type="ftr" sz="quarter" idx="3"/>
          </p:nvPr>
        </p:nvSpPr>
        <p:spPr>
          <a:xfrm>
            <a:off y="76200" x="3124200"/>
            <a:ext cy="288925" cx="3352800"/>
          </a:xfrm>
          <a:prstGeom prst="rect">
            <a:avLst/>
          </a:prstGeom>
          <a:ln>
            <a:noFill/>
          </a:ln>
        </p:spPr>
        <p:txBody>
          <a:bodyPr numCol="1"/>
          <a:lstStyle/>
          <a:p>
            <a:endParaRPr/>
          </a:p>
        </p:txBody>
      </p:sp>
      <p:sp>
        <p:nvSpPr>
          <p:cNvPr name="Text Box 67" id="67"/>
          <p:cNvSpPr>
            <a:spLocks/>
          </p:cNvSpPr>
          <p:nvPr>
            <p:ph type="sldNum" sz="quarter" idx="4"/>
          </p:nvPr>
        </p:nvSpPr>
        <p:spPr>
          <a:xfrm>
            <a:off y="6477000" x="8229600"/>
            <a:ext cy="247650" cx="762000"/>
          </a:xfrm>
          <a:prstGeom prst="rect">
            <a:avLst/>
          </a:prstGeom>
          <a:ln>
            <a:noFill/>
          </a:ln>
        </p:spPr>
        <p:txBody>
          <a:bodyPr numCol="1"/>
          <a:lstStyle/>
          <a:p>
            <a:pPr algn="r"/>
            <a:r>
              <a:rPr sz="1200" smtClean="0" lang="en-US" dirty="0">
                <a:solidFill>
                  <a:srgbClr val="D38E27"/>
                </a:solidFill>
                <a:latin charset="0" pitchFamily="34" typeface="Franklin Gothic Book"/>
              </a:rPr>
              <a:t>*</a:t>
            </a:r>
          </a:p>
        </p:txBody>
      </p:sp>
    </p:spTree>
  </p:cSld>
  <p:clrMap tx1="dk1" tx2="dk2" bg1="lt1" accent6="accent6" bg2="lt2" accent5="accent5" accent4="accent4" accent3="accent3" folHlink="folHlink" accent2="accent2" hlink="hlink" accent1="accent1"/>
  <p:sldLayoutIdLst>
    <p:sldLayoutId r:id="rId4" id="2147483692"/>
    <p:sldLayoutId r:id="rId5" id="2147483693"/>
    <p:sldLayoutId r:id="rId6" id="2147483694"/>
    <p:sldLayoutId r:id="rId7" id="2147483695"/>
    <p:sldLayoutId r:id="rId8" id="2147483696"/>
    <p:sldLayoutId r:id="rId9" id="2147483697"/>
    <p:sldLayoutId r:id="rId10" id="2147483698"/>
    <p:sldLayoutId r:id="rId11" id="2147483699"/>
    <p:sldLayoutId r:id="rId12" id="2147483700"/>
    <p:sldLayoutId r:id="rId13" id="2147483701"/>
    <p:sldLayoutId r:id="rId14" id="2147483702"/>
  </p:sldLayoutIdLst>
  <p:txStyles>
    <p:titleStyle>
      <a:lvl1pPr fontAlgn="base" rtl="0" marL="0" indent="0" algn="l" defTabSz="914400">
        <a:lnSpc>
          <a:spcPct val="100000"/>
        </a:lnSpc>
        <a:spcBef>
          <a:spcPct val="0"/>
        </a:spcBef>
        <a:spcAft>
          <a:spcPct val="0"/>
        </a:spcAft>
        <a:buNone/>
        <a:defRPr u="none" sz="3600" lang="en-US" smtClean="0" i="0" dirty="0" baseline="0" b="0">
          <a:solidFill>
            <a:schemeClr val="tx2"/>
          </a:solidFill>
          <a:latin charset="0" pitchFamily="34" typeface="Franklin Gothic Medium"/>
        </a:defRPr>
      </a:lvl1pPr>
    </p:titleStyle>
    <p:bodyStyle>
      <a:lvl1pPr fontAlgn="base" rtl="0" marL="342900" indent="-342900" algn="l" defTabSz="914400">
        <a:lnSpc>
          <a:spcPct val="100000"/>
        </a:lnSpc>
        <a:spcBef>
          <a:spcPct val="20000"/>
        </a:spcBef>
        <a:spcAft>
          <a:spcPct val="0"/>
        </a:spcAft>
        <a:buClr>
          <a:schemeClr val="accent1"/>
        </a:buClr>
        <a:buSzPct val="70000"/>
        <a:buFont charset="2" pitchFamily="18" typeface="Wingdings 2"/>
        <a:buChar char=""/>
        <a:defRPr u="none" sz="3200" lang="en-US" smtClean="0" i="0" dirty="0" baseline="0" b="0">
          <a:solidFill>
            <a:schemeClr val="tx2"/>
          </a:solidFill>
          <a:latin charset="0" pitchFamily="34" typeface="Franklin Gothic Book"/>
        </a:defRPr>
      </a:lvl1pPr>
      <a:lvl2pPr marL="742950" indent="-285750">
        <a:lnSpc>
          <a:spcPct val="100000"/>
        </a:lnSpc>
        <a:spcBef>
          <a:spcPct val="20000"/>
        </a:spcBef>
        <a:spcAft>
          <a:spcPct val="0"/>
        </a:spcAft>
        <a:buClr>
          <a:schemeClr val="accent1"/>
        </a:buClr>
        <a:buSzPct val="70000"/>
        <a:buFont charset="2" pitchFamily="18" typeface="Wingdings 2"/>
        <a:buChar char=""/>
        <a:defRPr u="none" sz="2800" lang="en-US" smtClean="0" i="0" dirty="0" b="0">
          <a:solidFill>
            <a:schemeClr val="tx2"/>
          </a:solidFill>
          <a:latin charset="0" pitchFamily="34" typeface="Franklin Gothic Book"/>
        </a:defRPr>
      </a:lvl2pPr>
      <a:lvl3pPr marL="1143000" indent="-228600">
        <a:lnSpc>
          <a:spcPct val="100000"/>
        </a:lnSpc>
        <a:spcBef>
          <a:spcPct val="20000"/>
        </a:spcBef>
        <a:spcAft>
          <a:spcPct val="0"/>
        </a:spcAft>
        <a:buClr>
          <a:schemeClr val="accent1"/>
        </a:buClr>
        <a:buSzPct val="70000"/>
        <a:buFont charset="2" pitchFamily="18" typeface="Wingdings 2"/>
        <a:buChar char=""/>
        <a:defRPr u="none" sz="2400" lang="en-US" smtClean="0" i="0" dirty="0" b="0">
          <a:solidFill>
            <a:schemeClr val="tx2"/>
          </a:solidFill>
          <a:latin charset="0" pitchFamily="34" typeface="Franklin Gothic Book"/>
        </a:defRPr>
      </a:lvl3pPr>
      <a:lvl4pPr marL="1600200" indent="-228600">
        <a:lnSpc>
          <a:spcPct val="100000"/>
        </a:lnSpc>
        <a:spcBef>
          <a:spcPct val="20000"/>
        </a:spcBef>
        <a:spcAft>
          <a:spcPct val="0"/>
        </a:spcAft>
        <a:buClr>
          <a:schemeClr val="accent1"/>
        </a:buClr>
        <a:buSzPct val="70000"/>
        <a:buFont charset="2" pitchFamily="18" typeface="Wingdings 2"/>
        <a:buChar char=""/>
        <a:defRPr u="none" sz="2000" lang="en-US" smtClean="0" i="0" dirty="0" b="0">
          <a:solidFill>
            <a:schemeClr val="tx2"/>
          </a:solidFill>
          <a:latin charset="0" pitchFamily="34" typeface="Franklin Gothic Book"/>
        </a:defRPr>
      </a:lvl4pPr>
      <a:lvl5pPr marL="2057400" indent="-228600">
        <a:lnSpc>
          <a:spcPct val="100000"/>
        </a:lnSpc>
        <a:spcBef>
          <a:spcPct val="20000"/>
        </a:spcBef>
        <a:spcAft>
          <a:spcPct val="0"/>
        </a:spcAft>
        <a:buClr>
          <a:schemeClr val="accent1"/>
        </a:buClr>
        <a:buSzPct val="60000"/>
        <a:buFont charset="2" pitchFamily="18" typeface="Wingdings 2"/>
        <a:buChar char=""/>
        <a:defRPr u="none" sz="2000" lang="en-US" smtClean="0" i="0" dirty="0" b="0">
          <a:solidFill>
            <a:schemeClr val="tx2"/>
          </a:solidFill>
          <a:latin charset="0" pitchFamily="34" typeface="Franklin Gothic Book"/>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Franklin Gothic Book"/>
        </a:defRPr>
      </a:lvl1pPr>
      <a:lvl2pPr marL="457200" indent="0">
        <a:lnSpc>
          <a:spcPct val="100000"/>
        </a:lnSpc>
        <a:spcBef>
          <a:spcPct val="0"/>
        </a:spcBef>
        <a:spcAft>
          <a:spcPct val="0"/>
        </a:spcAft>
        <a:buNone/>
        <a:defRPr u="none" sz="1800" lang="en-US" smtClean="0" i="0" dirty="0" b="0">
          <a:solidFill>
            <a:schemeClr val="tx1"/>
          </a:solidFill>
          <a:latin charset="0" pitchFamily="34" typeface="Franklin Gothic Book"/>
        </a:defRPr>
      </a:lvl2pPr>
      <a:lvl3pPr marL="914400" indent="0">
        <a:lnSpc>
          <a:spcPct val="100000"/>
        </a:lnSpc>
        <a:spcBef>
          <a:spcPct val="0"/>
        </a:spcBef>
        <a:spcAft>
          <a:spcPct val="0"/>
        </a:spcAft>
        <a:buNone/>
        <a:defRPr u="none" sz="1800" lang="en-US" smtClean="0" i="0" dirty="0" b="0">
          <a:solidFill>
            <a:schemeClr val="tx1"/>
          </a:solidFill>
          <a:latin charset="0" pitchFamily="34" typeface="Franklin Gothic Book"/>
        </a:defRPr>
      </a:lvl3pPr>
      <a:lvl4pPr marL="1371600" indent="0">
        <a:lnSpc>
          <a:spcPct val="100000"/>
        </a:lnSpc>
        <a:spcBef>
          <a:spcPct val="0"/>
        </a:spcBef>
        <a:spcAft>
          <a:spcPct val="0"/>
        </a:spcAft>
        <a:buNone/>
        <a:defRPr u="none" sz="1800" lang="en-US" smtClean="0" i="0" dirty="0" b="0">
          <a:solidFill>
            <a:schemeClr val="tx1"/>
          </a:solidFill>
          <a:latin charset="0" pitchFamily="34" typeface="Franklin Gothic Book"/>
        </a:defRPr>
      </a:lvl4pPr>
      <a:lvl5pPr marL="1828800" indent="0">
        <a:lnSpc>
          <a:spcPct val="100000"/>
        </a:lnSpc>
        <a:spcBef>
          <a:spcPct val="0"/>
        </a:spcBef>
        <a:spcAft>
          <a:spcPct val="0"/>
        </a:spcAft>
        <a:buNone/>
        <a:defRPr u="none" sz="1800" lang="en-US" smtClean="0" i="0" dirty="0" b="0">
          <a:solidFill>
            <a:schemeClr val="tx1"/>
          </a:solidFill>
          <a:latin charset="0" pitchFamily="34" typeface="Franklin Gothic Book"/>
        </a:defRPr>
      </a:lvl5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name="" id="1"/>
        <p:cNvGrpSpPr/>
        <p:nvPr/>
      </p:nvGrpSpPr>
      <p:grpSpPr>
        <a:xfrm>
          <a:off y="0" x="0"/>
          <a:ext cy="0" cx="0"/>
          <a:chOff y="0" x="0"/>
          <a:chExt cy="0" cx="0"/>
        </a:xfrm>
      </p:grpSpPr>
      <p:sp>
        <p:nvSpPr>
          <p:cNvPr name="Text Box 68" id="68"/>
          <p:cNvSpPr>
            <a:spLocks/>
          </p:cNvSpPr>
          <p:nvPr>
            <p:ph type="body" idx="1"/>
          </p:nvPr>
        </p:nvSpPr>
        <p:spPr>
          <a:xfrm>
            <a:off y="1554162" x="304800"/>
            <a:ext cy="4525962" cx="8686800"/>
          </a:xfrm>
          <a:prstGeom prst="rect">
            <a:avLst/>
          </a:prstGeom>
          <a:ln>
            <a:noFill/>
          </a:ln>
        </p:spPr>
        <p:txBody>
          <a:bodyPr numCol="1"/>
          <a:lstStyle/>
          <a:p>
            <a:endParaRPr/>
          </a:p>
          <a:p>
            <a:endParaRPr/>
          </a:p>
          <a:p>
            <a:endParaRPr/>
          </a:p>
          <a:p>
            <a:endParaRPr/>
          </a:p>
          <a:p>
            <a:endParaRPr/>
          </a:p>
        </p:txBody>
      </p:sp>
      <p:sp>
        <p:nvSpPr>
          <p:cNvPr name="Text Box 69" id="69"/>
          <p:cNvSpPr>
            <a:spLocks/>
          </p:cNvSpPr>
          <p:nvPr>
            <p:ph type="title"/>
          </p:nvPr>
        </p:nvSpPr>
        <p:spPr>
          <a:xfrm>
            <a:off y="457200" x="304800"/>
            <a:ext cy="838200" cx="8686800"/>
          </a:xfrm>
          <a:prstGeom prst="rect">
            <a:avLst/>
          </a:prstGeom>
          <a:ln>
            <a:noFill/>
          </a:ln>
        </p:spPr>
        <p:txBody>
          <a:bodyPr numCol="1" anchor="ctr"/>
          <a:lstStyle/>
          <a:p>
            <a:endParaRPr/>
          </a:p>
        </p:txBody>
      </p:sp>
      <p:sp>
        <p:nvSpPr>
          <p:cNvPr name="Text Box 70" id="70"/>
          <p:cNvSpPr>
            <a:spLocks/>
          </p:cNvSpPr>
          <p:nvPr>
            <p:ph type="dt" sz="half" idx="2"/>
          </p:nvPr>
        </p:nvSpPr>
        <p:spPr>
          <a:xfrm>
            <a:off y="76200" x="6477000"/>
            <a:ext cy="288925" cx="2514600"/>
          </a:xfrm>
          <a:prstGeom prst="rect">
            <a:avLst/>
          </a:prstGeom>
          <a:ln>
            <a:noFill/>
          </a:ln>
        </p:spPr>
        <p:txBody>
          <a:bodyPr numCol="1"/>
          <a:lstStyle/>
          <a:p>
            <a:pPr/>
            <a:r>
              <a:rPr sz="1200" smtClean="0" lang="en-US" dirty="0">
                <a:solidFill>
                  <a:srgbClr val="D38E27"/>
                </a:solidFill>
                <a:latin charset="0" pitchFamily="34" typeface="Franklin Gothic Book"/>
              </a:rPr>
              <a:t>*</a:t>
            </a:r>
          </a:p>
        </p:txBody>
      </p:sp>
      <p:sp>
        <p:nvSpPr>
          <p:cNvPr name="Text Box 71" id="71"/>
          <p:cNvSpPr>
            <a:spLocks/>
          </p:cNvSpPr>
          <p:nvPr>
            <p:ph type="ftr" sz="quarter" idx="3"/>
          </p:nvPr>
        </p:nvSpPr>
        <p:spPr>
          <a:xfrm>
            <a:off y="76200" x="3124200"/>
            <a:ext cy="288925" cx="3352800"/>
          </a:xfrm>
          <a:prstGeom prst="rect">
            <a:avLst/>
          </a:prstGeom>
          <a:ln>
            <a:noFill/>
          </a:ln>
        </p:spPr>
        <p:txBody>
          <a:bodyPr numCol="1"/>
          <a:lstStyle/>
          <a:p>
            <a:endParaRPr/>
          </a:p>
        </p:txBody>
      </p:sp>
      <p:sp>
        <p:nvSpPr>
          <p:cNvPr name="Text Box 72" id="72"/>
          <p:cNvSpPr>
            <a:spLocks/>
          </p:cNvSpPr>
          <p:nvPr>
            <p:ph type="sldNum" sz="quarter" idx="4"/>
          </p:nvPr>
        </p:nvSpPr>
        <p:spPr>
          <a:xfrm>
            <a:off y="6477000" x="8229600"/>
            <a:ext cy="244475" cx="762000"/>
          </a:xfrm>
          <a:prstGeom prst="rect">
            <a:avLst/>
          </a:prstGeom>
          <a:ln>
            <a:noFill/>
          </a:ln>
        </p:spPr>
        <p:txBody>
          <a:bodyPr numCol="1"/>
          <a:lstStyle/>
          <a:p>
            <a:pPr algn="r"/>
            <a:r>
              <a:rPr sz="1200" smtClean="0" lang="en-US" dirty="0">
                <a:solidFill>
                  <a:srgbClr val="D38E27"/>
                </a:solidFill>
                <a:latin charset="0" pitchFamily="34" typeface="Franklin Gothic Book"/>
              </a:rPr>
              <a:t>*</a:t>
            </a:r>
          </a:p>
        </p:txBody>
      </p:sp>
    </p:spTree>
  </p:cSld>
  <p:clrMap tx1="dk1" tx2="dk2" bg1="lt1" accent6="accent6" bg2="lt2" accent5="accent5" accent4="accent4" accent3="accent3" folHlink="folHlink" accent2="accent2" hlink="hlink" accent1="accent1"/>
  <p:sldLayoutIdLst>
    <p:sldLayoutId r:id="rId3" id="2147483703"/>
    <p:sldLayoutId r:id="rId4" id="2147483704"/>
    <p:sldLayoutId r:id="rId5" id="2147483705"/>
    <p:sldLayoutId r:id="rId6" id="2147483706"/>
    <p:sldLayoutId r:id="rId7" id="2147483707"/>
    <p:sldLayoutId r:id="rId8" id="2147483708"/>
    <p:sldLayoutId r:id="rId9" id="2147483709"/>
    <p:sldLayoutId r:id="rId10" id="2147483710"/>
    <p:sldLayoutId r:id="rId11" id="2147483711"/>
    <p:sldLayoutId r:id="rId12" id="2147483712"/>
    <p:sldLayoutId r:id="rId13" id="2147483713"/>
  </p:sldLayoutIdLst>
  <p:txStyles>
    <p:titleStyle>
      <a:lvl1pPr fontAlgn="base" rtl="0" marL="0" indent="0" algn="l" defTabSz="914400">
        <a:lnSpc>
          <a:spcPct val="100000"/>
        </a:lnSpc>
        <a:spcBef>
          <a:spcPct val="0"/>
        </a:spcBef>
        <a:spcAft>
          <a:spcPct val="0"/>
        </a:spcAft>
        <a:buNone/>
        <a:defRPr u="none" sz="3600" lang="en-US" smtClean="0" i="0" dirty="0" baseline="0" b="0">
          <a:solidFill>
            <a:schemeClr val="tx2"/>
          </a:solidFill>
          <a:latin charset="0" pitchFamily="34" typeface="Franklin Gothic Medium"/>
        </a:defRPr>
      </a:lvl1pPr>
    </p:titleStyle>
    <p:bodyStyle>
      <a:lvl1pPr fontAlgn="base" rtl="0" marL="342900" indent="-342900" algn="l" defTabSz="914400">
        <a:lnSpc>
          <a:spcPct val="100000"/>
        </a:lnSpc>
        <a:spcBef>
          <a:spcPct val="20000"/>
        </a:spcBef>
        <a:spcAft>
          <a:spcPct val="0"/>
        </a:spcAft>
        <a:buClr>
          <a:schemeClr val="accent1"/>
        </a:buClr>
        <a:buSzPct val="70000"/>
        <a:buFont charset="2" pitchFamily="18" typeface="Wingdings 2"/>
        <a:buChar char=""/>
        <a:defRPr u="none" sz="3200" lang="en-US" smtClean="0" i="0" dirty="0" baseline="0" b="0">
          <a:solidFill>
            <a:schemeClr val="tx2"/>
          </a:solidFill>
          <a:latin charset="0" pitchFamily="34" typeface="Franklin Gothic Book"/>
        </a:defRPr>
      </a:lvl1pPr>
      <a:lvl2pPr marL="742950" indent="-285750">
        <a:lnSpc>
          <a:spcPct val="100000"/>
        </a:lnSpc>
        <a:spcBef>
          <a:spcPct val="20000"/>
        </a:spcBef>
        <a:spcAft>
          <a:spcPct val="0"/>
        </a:spcAft>
        <a:buClr>
          <a:schemeClr val="accent1"/>
        </a:buClr>
        <a:buSzPct val="70000"/>
        <a:buFont charset="2" pitchFamily="18" typeface="Wingdings 2"/>
        <a:buChar char=""/>
        <a:defRPr u="none" sz="2800" lang="en-US" smtClean="0" i="0" dirty="0" b="0">
          <a:solidFill>
            <a:schemeClr val="tx2"/>
          </a:solidFill>
          <a:latin charset="0" pitchFamily="34" typeface="Franklin Gothic Book"/>
        </a:defRPr>
      </a:lvl2pPr>
      <a:lvl3pPr marL="1143000" indent="-228600">
        <a:lnSpc>
          <a:spcPct val="100000"/>
        </a:lnSpc>
        <a:spcBef>
          <a:spcPct val="20000"/>
        </a:spcBef>
        <a:spcAft>
          <a:spcPct val="0"/>
        </a:spcAft>
        <a:buClr>
          <a:schemeClr val="accent1"/>
        </a:buClr>
        <a:buSzPct val="70000"/>
        <a:buFont charset="2" pitchFamily="18" typeface="Wingdings 2"/>
        <a:buChar char=""/>
        <a:defRPr u="none" sz="2400" lang="en-US" smtClean="0" i="0" dirty="0" b="0">
          <a:solidFill>
            <a:schemeClr val="tx2"/>
          </a:solidFill>
          <a:latin charset="0" pitchFamily="34" typeface="Franklin Gothic Book"/>
        </a:defRPr>
      </a:lvl3pPr>
      <a:lvl4pPr marL="1600200" indent="-228600">
        <a:lnSpc>
          <a:spcPct val="100000"/>
        </a:lnSpc>
        <a:spcBef>
          <a:spcPct val="20000"/>
        </a:spcBef>
        <a:spcAft>
          <a:spcPct val="0"/>
        </a:spcAft>
        <a:buClr>
          <a:schemeClr val="accent1"/>
        </a:buClr>
        <a:buSzPct val="70000"/>
        <a:buFont charset="2" pitchFamily="18" typeface="Wingdings 2"/>
        <a:buChar char=""/>
        <a:defRPr u="none" sz="2000" lang="en-US" smtClean="0" i="0" dirty="0" b="0">
          <a:solidFill>
            <a:schemeClr val="tx2"/>
          </a:solidFill>
          <a:latin charset="0" pitchFamily="34" typeface="Franklin Gothic Book"/>
        </a:defRPr>
      </a:lvl4pPr>
      <a:lvl5pPr marL="2057400" indent="-228600">
        <a:lnSpc>
          <a:spcPct val="100000"/>
        </a:lnSpc>
        <a:spcBef>
          <a:spcPct val="20000"/>
        </a:spcBef>
        <a:spcAft>
          <a:spcPct val="0"/>
        </a:spcAft>
        <a:buClr>
          <a:schemeClr val="accent1"/>
        </a:buClr>
        <a:buSzPct val="60000"/>
        <a:buFont charset="2" pitchFamily="18" typeface="Wingdings 2"/>
        <a:buChar char=""/>
        <a:defRPr u="none" sz="2000" lang="en-US" smtClean="0" i="0" dirty="0" b="0">
          <a:solidFill>
            <a:schemeClr val="tx2"/>
          </a:solidFill>
          <a:latin charset="0" pitchFamily="34" typeface="Franklin Gothic Book"/>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Franklin Gothic Book"/>
        </a:defRPr>
      </a:lvl1pPr>
      <a:lvl2pPr marL="457200" indent="0">
        <a:lnSpc>
          <a:spcPct val="100000"/>
        </a:lnSpc>
        <a:spcBef>
          <a:spcPct val="0"/>
        </a:spcBef>
        <a:spcAft>
          <a:spcPct val="0"/>
        </a:spcAft>
        <a:buNone/>
        <a:defRPr u="none" sz="1800" lang="en-US" smtClean="0" i="0" dirty="0" b="0">
          <a:solidFill>
            <a:schemeClr val="tx1"/>
          </a:solidFill>
          <a:latin charset="0" pitchFamily="34" typeface="Franklin Gothic Book"/>
        </a:defRPr>
      </a:lvl2pPr>
      <a:lvl3pPr marL="914400" indent="0">
        <a:lnSpc>
          <a:spcPct val="100000"/>
        </a:lnSpc>
        <a:spcBef>
          <a:spcPct val="0"/>
        </a:spcBef>
        <a:spcAft>
          <a:spcPct val="0"/>
        </a:spcAft>
        <a:buNone/>
        <a:defRPr u="none" sz="1800" lang="en-US" smtClean="0" i="0" dirty="0" b="0">
          <a:solidFill>
            <a:schemeClr val="tx1"/>
          </a:solidFill>
          <a:latin charset="0" pitchFamily="34" typeface="Franklin Gothic Book"/>
        </a:defRPr>
      </a:lvl3pPr>
      <a:lvl4pPr marL="1371600" indent="0">
        <a:lnSpc>
          <a:spcPct val="100000"/>
        </a:lnSpc>
        <a:spcBef>
          <a:spcPct val="0"/>
        </a:spcBef>
        <a:spcAft>
          <a:spcPct val="0"/>
        </a:spcAft>
        <a:buNone/>
        <a:defRPr u="none" sz="1800" lang="en-US" smtClean="0" i="0" dirty="0" b="0">
          <a:solidFill>
            <a:schemeClr val="tx1"/>
          </a:solidFill>
          <a:latin charset="0" pitchFamily="34" typeface="Franklin Gothic Book"/>
        </a:defRPr>
      </a:lvl4pPr>
      <a:lvl5pPr marL="1828800" indent="0">
        <a:lnSpc>
          <a:spcPct val="100000"/>
        </a:lnSpc>
        <a:spcBef>
          <a:spcPct val="0"/>
        </a:spcBef>
        <a:spcAft>
          <a:spcPct val="0"/>
        </a:spcAft>
        <a:buNone/>
        <a:defRPr u="none" sz="1800" lang="en-US" smtClean="0" i="0" dirty="0" b="0">
          <a:solidFill>
            <a:schemeClr val="tx1"/>
          </a:solidFill>
          <a:latin charset="0" pitchFamily="34" typeface="Franklin Gothic Book"/>
        </a:defRPr>
      </a:lvl5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name="" id="1"/>
        <p:cNvGrpSpPr/>
        <p:nvPr/>
      </p:nvGrpSpPr>
      <p:grpSpPr>
        <a:xfrm>
          <a:off y="0" x="0"/>
          <a:ext cy="0" cx="0"/>
          <a:chOff y="0" x="0"/>
          <a:chExt cy="0" cx="0"/>
        </a:xfrm>
      </p:grpSpPr>
      <p:grpSp>
        <p:nvGrpSpPr>
          <p:cNvPr name="Group 73" id="73"/>
          <p:cNvGrpSpPr>
            <a:grpSpLocks noSelect="0" noRot="0" noMove="0" noChangeAspect="0" noGrp="0"/>
          </p:cNvGrpSpPr>
          <p:nvPr/>
        </p:nvGrpSpPr>
        <p:grpSpPr>
          <a:xfrm>
            <a:off y="5846762" x="512762"/>
            <a:ext cy="11112" cx="8631237"/>
            <a:chOff y="3683" x="323"/>
            <a:chExt cy="7" cx="5437"/>
          </a:xfrm>
        </p:grpSpPr>
        <p:pic>
          <p:nvPicPr>
            <p:cNvPr name="Picture 74" id="74"/>
            <p:cNvPicPr>
              <a:picLocks noChangeAspect="1"/>
            </p:cNvPicPr>
            <p:nvPr/>
          </p:nvPicPr>
          <p:blipFill>
            <a:blip r:embed="rId3"/>
            <a:stretch/>
          </p:blipFill>
          <p:spPr>
            <a:xfrm>
              <a:off y="3683" x="323"/>
              <a:ext cy="7" cx="5437"/>
            </a:xfrm>
            <a:prstGeom prst="rect">
              <a:avLst/>
            </a:prstGeom>
            <a:noFill/>
          </p:spPr>
        </p:pic>
        <p:sp>
          <p:nvSpPr>
            <p:cNvPr name="Text Box 76" id="76"/>
            <p:cNvSpPr txBox="1">
              <a:spLocks/>
            </p:cNvSpPr>
            <p:nvPr/>
          </p:nvSpPr>
          <p:spPr>
            <a:xfrm>
              <a:off y="3684" x="324"/>
              <a:ext cy="0" cx="0"/>
            </a:xfrm>
            <a:prstGeom prst="rect">
              <a:avLst/>
            </a:prstGeom>
            <a:noFill/>
            <a:ln>
              <a:noFill/>
            </a:ln>
          </p:spPr>
          <p:txBody>
            <a:bodyPr numCol="1"/>
            <a:lstStyle/>
            <a:p>
              <a:endParaRPr/>
            </a:p>
          </p:txBody>
        </p:sp>
      </p:grpSp>
      <p:sp>
        <p:nvSpPr>
          <p:cNvPr name="Text Box 77" id="77"/>
          <p:cNvSpPr>
            <a:spLocks/>
          </p:cNvSpPr>
          <p:nvPr>
            <p:ph type="body" idx="1"/>
          </p:nvPr>
        </p:nvSpPr>
        <p:spPr>
          <a:xfrm>
            <a:off y="1554162" x="304800"/>
            <a:ext cy="4525962" cx="8686800"/>
          </a:xfrm>
          <a:prstGeom prst="rect">
            <a:avLst/>
          </a:prstGeom>
          <a:ln>
            <a:noFill/>
          </a:ln>
        </p:spPr>
        <p:txBody>
          <a:bodyPr numCol="1"/>
          <a:lstStyle/>
          <a:p>
            <a:endParaRPr/>
          </a:p>
          <a:p>
            <a:endParaRPr/>
          </a:p>
          <a:p>
            <a:endParaRPr/>
          </a:p>
          <a:p>
            <a:endParaRPr/>
          </a:p>
          <a:p>
            <a:endParaRPr/>
          </a:p>
        </p:txBody>
      </p:sp>
      <p:sp>
        <p:nvSpPr>
          <p:cNvPr name="Text Box 78" id="78"/>
          <p:cNvSpPr>
            <a:spLocks/>
          </p:cNvSpPr>
          <p:nvPr>
            <p:ph type="title"/>
          </p:nvPr>
        </p:nvSpPr>
        <p:spPr>
          <a:xfrm>
            <a:off y="457200" x="304800"/>
            <a:ext cy="838200" cx="8686800"/>
          </a:xfrm>
          <a:prstGeom prst="rect">
            <a:avLst/>
          </a:prstGeom>
          <a:ln>
            <a:noFill/>
          </a:ln>
        </p:spPr>
        <p:txBody>
          <a:bodyPr numCol="1" anchor="ctr"/>
          <a:lstStyle/>
          <a:p>
            <a:endParaRPr/>
          </a:p>
        </p:txBody>
      </p:sp>
      <p:sp>
        <p:nvSpPr>
          <p:cNvPr name="Text Box 79" id="79"/>
          <p:cNvSpPr>
            <a:spLocks/>
          </p:cNvSpPr>
          <p:nvPr>
            <p:ph type="dt" sz="half" idx="2"/>
          </p:nvPr>
        </p:nvSpPr>
        <p:spPr>
          <a:xfrm>
            <a:off y="76200" x="6477000"/>
            <a:ext cy="288925" cx="2514600"/>
          </a:xfrm>
          <a:prstGeom prst="rect">
            <a:avLst/>
          </a:prstGeom>
          <a:ln>
            <a:noFill/>
          </a:ln>
        </p:spPr>
        <p:txBody>
          <a:bodyPr numCol="1"/>
          <a:lstStyle/>
          <a:p>
            <a:pPr/>
            <a:r>
              <a:rPr sz="1200" smtClean="0" lang="en-US" dirty="0">
                <a:solidFill>
                  <a:srgbClr val="D38E27"/>
                </a:solidFill>
                <a:latin charset="0" pitchFamily="34" typeface="Franklin Gothic Book"/>
              </a:rPr>
              <a:t>*</a:t>
            </a:r>
          </a:p>
        </p:txBody>
      </p:sp>
      <p:sp>
        <p:nvSpPr>
          <p:cNvPr name="Text Box 80" id="80"/>
          <p:cNvSpPr>
            <a:spLocks/>
          </p:cNvSpPr>
          <p:nvPr>
            <p:ph type="ftr" sz="quarter" idx="3"/>
          </p:nvPr>
        </p:nvSpPr>
        <p:spPr>
          <a:xfrm>
            <a:off y="76200" x="3124200"/>
            <a:ext cy="288925" cx="3352800"/>
          </a:xfrm>
          <a:prstGeom prst="rect">
            <a:avLst/>
          </a:prstGeom>
          <a:ln>
            <a:noFill/>
          </a:ln>
        </p:spPr>
        <p:txBody>
          <a:bodyPr numCol="1"/>
          <a:lstStyle/>
          <a:p>
            <a:endParaRPr/>
          </a:p>
        </p:txBody>
      </p:sp>
      <p:sp>
        <p:nvSpPr>
          <p:cNvPr name="Text Box 81" id="81"/>
          <p:cNvSpPr>
            <a:spLocks/>
          </p:cNvSpPr>
          <p:nvPr>
            <p:ph type="sldNum" sz="quarter" idx="4"/>
          </p:nvPr>
        </p:nvSpPr>
        <p:spPr>
          <a:xfrm>
            <a:off y="6477000" x="8229600"/>
            <a:ext cy="244475" cx="762000"/>
          </a:xfrm>
          <a:prstGeom prst="rect">
            <a:avLst/>
          </a:prstGeom>
          <a:ln>
            <a:noFill/>
          </a:ln>
        </p:spPr>
        <p:txBody>
          <a:bodyPr numCol="1"/>
          <a:lstStyle/>
          <a:p>
            <a:pPr algn="r"/>
            <a:r>
              <a:rPr sz="1200" smtClean="0" lang="en-US" dirty="0">
                <a:solidFill>
                  <a:srgbClr val="D38E27"/>
                </a:solidFill>
                <a:latin charset="0" pitchFamily="34" typeface="Franklin Gothic Book"/>
              </a:rPr>
              <a:t>*</a:t>
            </a:r>
          </a:p>
        </p:txBody>
      </p:sp>
    </p:spTree>
  </p:cSld>
  <p:clrMap tx1="dk1" tx2="dk2" bg1="lt1" accent6="accent6" bg2="lt2" accent5="accent5" accent4="accent4" accent3="accent3" folHlink="folHlink" accent2="accent2" hlink="hlink" accent1="accent1"/>
  <p:sldLayoutIdLst>
    <p:sldLayoutId r:id="rId4" id="2147483714"/>
    <p:sldLayoutId r:id="rId5" id="2147483715"/>
    <p:sldLayoutId r:id="rId6" id="2147483716"/>
    <p:sldLayoutId r:id="rId7" id="2147483717"/>
    <p:sldLayoutId r:id="rId8" id="2147483718"/>
    <p:sldLayoutId r:id="rId9" id="2147483719"/>
    <p:sldLayoutId r:id="rId10" id="2147483720"/>
    <p:sldLayoutId r:id="rId11" id="2147483721"/>
    <p:sldLayoutId r:id="rId12" id="2147483722"/>
    <p:sldLayoutId r:id="rId13" id="2147483723"/>
    <p:sldLayoutId r:id="rId14" id="2147483724"/>
  </p:sldLayoutIdLst>
  <p:txStyles>
    <p:titleStyle>
      <a:lvl1pPr fontAlgn="base" rtl="0" marL="0" indent="0" algn="l" defTabSz="914400">
        <a:lnSpc>
          <a:spcPct val="100000"/>
        </a:lnSpc>
        <a:spcBef>
          <a:spcPct val="0"/>
        </a:spcBef>
        <a:spcAft>
          <a:spcPct val="0"/>
        </a:spcAft>
        <a:buNone/>
        <a:defRPr u="none" sz="3600" lang="en-US" smtClean="0" i="0" dirty="0" baseline="0" b="0">
          <a:solidFill>
            <a:schemeClr val="tx2"/>
          </a:solidFill>
          <a:latin charset="0" pitchFamily="34" typeface="Franklin Gothic Medium"/>
        </a:defRPr>
      </a:lvl1pPr>
    </p:titleStyle>
    <p:bodyStyle>
      <a:lvl1pPr fontAlgn="base" rtl="0" marL="342900" indent="-342900" algn="l" defTabSz="914400">
        <a:lnSpc>
          <a:spcPct val="100000"/>
        </a:lnSpc>
        <a:spcBef>
          <a:spcPct val="20000"/>
        </a:spcBef>
        <a:spcAft>
          <a:spcPct val="0"/>
        </a:spcAft>
        <a:buClr>
          <a:schemeClr val="accent1"/>
        </a:buClr>
        <a:buSzPct val="70000"/>
        <a:buFont charset="2" pitchFamily="18" typeface="Wingdings 2"/>
        <a:buChar char=""/>
        <a:defRPr u="none" sz="3200" lang="en-US" smtClean="0" i="0" dirty="0" baseline="0" b="0">
          <a:solidFill>
            <a:schemeClr val="tx2"/>
          </a:solidFill>
          <a:latin charset="0" pitchFamily="34" typeface="Franklin Gothic Book"/>
        </a:defRPr>
      </a:lvl1pPr>
      <a:lvl2pPr marL="742950" indent="-285750">
        <a:lnSpc>
          <a:spcPct val="100000"/>
        </a:lnSpc>
        <a:spcBef>
          <a:spcPct val="20000"/>
        </a:spcBef>
        <a:spcAft>
          <a:spcPct val="0"/>
        </a:spcAft>
        <a:buClr>
          <a:schemeClr val="accent1"/>
        </a:buClr>
        <a:buSzPct val="70000"/>
        <a:buFont charset="2" pitchFamily="18" typeface="Wingdings 2"/>
        <a:buChar char=""/>
        <a:defRPr u="none" sz="2800" lang="en-US" smtClean="0" i="0" dirty="0" b="0">
          <a:solidFill>
            <a:schemeClr val="tx2"/>
          </a:solidFill>
          <a:latin charset="0" pitchFamily="34" typeface="Franklin Gothic Book"/>
        </a:defRPr>
      </a:lvl2pPr>
      <a:lvl3pPr marL="1143000" indent="-228600">
        <a:lnSpc>
          <a:spcPct val="100000"/>
        </a:lnSpc>
        <a:spcBef>
          <a:spcPct val="20000"/>
        </a:spcBef>
        <a:spcAft>
          <a:spcPct val="0"/>
        </a:spcAft>
        <a:buClr>
          <a:schemeClr val="accent1"/>
        </a:buClr>
        <a:buSzPct val="70000"/>
        <a:buFont charset="2" pitchFamily="18" typeface="Wingdings 2"/>
        <a:buChar char=""/>
        <a:defRPr u="none" sz="2400" lang="en-US" smtClean="0" i="0" dirty="0" b="0">
          <a:solidFill>
            <a:schemeClr val="tx2"/>
          </a:solidFill>
          <a:latin charset="0" pitchFamily="34" typeface="Franklin Gothic Book"/>
        </a:defRPr>
      </a:lvl3pPr>
      <a:lvl4pPr marL="1600200" indent="-228600">
        <a:lnSpc>
          <a:spcPct val="100000"/>
        </a:lnSpc>
        <a:spcBef>
          <a:spcPct val="20000"/>
        </a:spcBef>
        <a:spcAft>
          <a:spcPct val="0"/>
        </a:spcAft>
        <a:buClr>
          <a:schemeClr val="accent1"/>
        </a:buClr>
        <a:buSzPct val="70000"/>
        <a:buFont charset="2" pitchFamily="18" typeface="Wingdings 2"/>
        <a:buChar char=""/>
        <a:defRPr u="none" sz="2000" lang="en-US" smtClean="0" i="0" dirty="0" b="0">
          <a:solidFill>
            <a:schemeClr val="tx2"/>
          </a:solidFill>
          <a:latin charset="0" pitchFamily="34" typeface="Franklin Gothic Book"/>
        </a:defRPr>
      </a:lvl4pPr>
      <a:lvl5pPr marL="2057400" indent="-228600">
        <a:lnSpc>
          <a:spcPct val="100000"/>
        </a:lnSpc>
        <a:spcBef>
          <a:spcPct val="20000"/>
        </a:spcBef>
        <a:spcAft>
          <a:spcPct val="0"/>
        </a:spcAft>
        <a:buClr>
          <a:schemeClr val="accent1"/>
        </a:buClr>
        <a:buSzPct val="60000"/>
        <a:buFont charset="2" pitchFamily="18" typeface="Wingdings 2"/>
        <a:buChar char=""/>
        <a:defRPr u="none" sz="2000" lang="en-US" smtClean="0" i="0" dirty="0" b="0">
          <a:solidFill>
            <a:schemeClr val="tx2"/>
          </a:solidFill>
          <a:latin charset="0" pitchFamily="34" typeface="Franklin Gothic Book"/>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Franklin Gothic Book"/>
        </a:defRPr>
      </a:lvl1pPr>
      <a:lvl2pPr marL="457200" indent="0">
        <a:lnSpc>
          <a:spcPct val="100000"/>
        </a:lnSpc>
        <a:spcBef>
          <a:spcPct val="0"/>
        </a:spcBef>
        <a:spcAft>
          <a:spcPct val="0"/>
        </a:spcAft>
        <a:buNone/>
        <a:defRPr u="none" sz="1800" lang="en-US" smtClean="0" i="0" dirty="0" b="0">
          <a:solidFill>
            <a:schemeClr val="tx1"/>
          </a:solidFill>
          <a:latin charset="0" pitchFamily="34" typeface="Franklin Gothic Book"/>
        </a:defRPr>
      </a:lvl2pPr>
      <a:lvl3pPr marL="914400" indent="0">
        <a:lnSpc>
          <a:spcPct val="100000"/>
        </a:lnSpc>
        <a:spcBef>
          <a:spcPct val="0"/>
        </a:spcBef>
        <a:spcAft>
          <a:spcPct val="0"/>
        </a:spcAft>
        <a:buNone/>
        <a:defRPr u="none" sz="1800" lang="en-US" smtClean="0" i="0" dirty="0" b="0">
          <a:solidFill>
            <a:schemeClr val="tx1"/>
          </a:solidFill>
          <a:latin charset="0" pitchFamily="34" typeface="Franklin Gothic Book"/>
        </a:defRPr>
      </a:lvl3pPr>
      <a:lvl4pPr marL="1371600" indent="0">
        <a:lnSpc>
          <a:spcPct val="100000"/>
        </a:lnSpc>
        <a:spcBef>
          <a:spcPct val="0"/>
        </a:spcBef>
        <a:spcAft>
          <a:spcPct val="0"/>
        </a:spcAft>
        <a:buNone/>
        <a:defRPr u="none" sz="1800" lang="en-US" smtClean="0" i="0" dirty="0" b="0">
          <a:solidFill>
            <a:schemeClr val="tx1"/>
          </a:solidFill>
          <a:latin charset="0" pitchFamily="34" typeface="Franklin Gothic Book"/>
        </a:defRPr>
      </a:lvl4pPr>
      <a:lvl5pPr marL="1828800" indent="0">
        <a:lnSpc>
          <a:spcPct val="100000"/>
        </a:lnSpc>
        <a:spcBef>
          <a:spcPct val="0"/>
        </a:spcBef>
        <a:spcAft>
          <a:spcPct val="0"/>
        </a:spcAft>
        <a:buNone/>
        <a:defRPr u="none" sz="1800" lang="en-US" smtClean="0" i="0" dirty="0" b="0">
          <a:solidFill>
            <a:schemeClr val="tx1"/>
          </a:solidFill>
          <a:latin charset="0" pitchFamily="34" typeface="Franklin Gothic Book"/>
        </a:defRPr>
      </a:lvl5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name="" id="1"/>
        <p:cNvGrpSpPr/>
        <p:nvPr/>
      </p:nvGrpSpPr>
      <p:grpSpPr>
        <a:xfrm>
          <a:off y="0" x="0"/>
          <a:ext cy="0" cx="0"/>
          <a:chOff y="0" x="0"/>
          <a:chExt cy="0" cx="0"/>
        </a:xfrm>
      </p:grpSpPr>
      <p:sp>
        <p:nvSpPr>
          <p:cNvPr name="Text Box 82" id="82"/>
          <p:cNvSpPr>
            <a:spLocks/>
          </p:cNvSpPr>
          <p:nvPr>
            <p:ph type="body" idx="1"/>
          </p:nvPr>
        </p:nvSpPr>
        <p:spPr>
          <a:xfrm>
            <a:off y="1554162" x="304800"/>
            <a:ext cy="4525962" cx="8686800"/>
          </a:xfrm>
          <a:prstGeom prst="rect">
            <a:avLst/>
          </a:prstGeom>
          <a:ln>
            <a:noFill/>
          </a:ln>
        </p:spPr>
        <p:txBody>
          <a:bodyPr numCol="1"/>
          <a:lstStyle/>
          <a:p>
            <a:endParaRPr/>
          </a:p>
          <a:p>
            <a:endParaRPr/>
          </a:p>
          <a:p>
            <a:endParaRPr/>
          </a:p>
          <a:p>
            <a:endParaRPr/>
          </a:p>
          <a:p>
            <a:endParaRPr/>
          </a:p>
        </p:txBody>
      </p:sp>
      <p:sp>
        <p:nvSpPr>
          <p:cNvPr name="Text Box 83" id="83"/>
          <p:cNvSpPr>
            <a:spLocks/>
          </p:cNvSpPr>
          <p:nvPr>
            <p:ph type="title"/>
          </p:nvPr>
        </p:nvSpPr>
        <p:spPr>
          <a:xfrm>
            <a:off y="457200" x="304800"/>
            <a:ext cy="838200" cx="8686800"/>
          </a:xfrm>
          <a:prstGeom prst="rect">
            <a:avLst/>
          </a:prstGeom>
          <a:ln>
            <a:noFill/>
          </a:ln>
        </p:spPr>
        <p:txBody>
          <a:bodyPr numCol="1" anchor="ctr"/>
          <a:lstStyle/>
          <a:p>
            <a:endParaRPr/>
          </a:p>
        </p:txBody>
      </p:sp>
      <p:sp>
        <p:nvSpPr>
          <p:cNvPr name="Text Box 84" id="84"/>
          <p:cNvSpPr>
            <a:spLocks/>
          </p:cNvSpPr>
          <p:nvPr>
            <p:ph type="dt" sz="half" idx="2"/>
          </p:nvPr>
        </p:nvSpPr>
        <p:spPr>
          <a:xfrm>
            <a:off y="76200" x="6477000"/>
            <a:ext cy="288925" cx="2514600"/>
          </a:xfrm>
          <a:prstGeom prst="rect">
            <a:avLst/>
          </a:prstGeom>
          <a:ln>
            <a:noFill/>
          </a:ln>
        </p:spPr>
        <p:txBody>
          <a:bodyPr numCol="1"/>
          <a:lstStyle/>
          <a:p>
            <a:pPr/>
            <a:r>
              <a:rPr sz="1200" smtClean="0" lang="en-US" dirty="0">
                <a:solidFill>
                  <a:srgbClr val="D38E27"/>
                </a:solidFill>
                <a:latin charset="0" pitchFamily="34" typeface="Franklin Gothic Book"/>
              </a:rPr>
              <a:t>*</a:t>
            </a:r>
          </a:p>
        </p:txBody>
      </p:sp>
      <p:sp>
        <p:nvSpPr>
          <p:cNvPr name="Text Box 85" id="85"/>
          <p:cNvSpPr>
            <a:spLocks/>
          </p:cNvSpPr>
          <p:nvPr>
            <p:ph type="ftr" sz="quarter" idx="3"/>
          </p:nvPr>
        </p:nvSpPr>
        <p:spPr>
          <a:xfrm>
            <a:off y="76200" x="3124200"/>
            <a:ext cy="288925" cx="3352800"/>
          </a:xfrm>
          <a:prstGeom prst="rect">
            <a:avLst/>
          </a:prstGeom>
          <a:ln>
            <a:noFill/>
          </a:ln>
        </p:spPr>
        <p:txBody>
          <a:bodyPr numCol="1"/>
          <a:lstStyle/>
          <a:p>
            <a:endParaRPr/>
          </a:p>
        </p:txBody>
      </p:sp>
      <p:sp>
        <p:nvSpPr>
          <p:cNvPr name="Text Box 86" id="86"/>
          <p:cNvSpPr>
            <a:spLocks/>
          </p:cNvSpPr>
          <p:nvPr>
            <p:ph type="sldNum" sz="quarter" idx="4"/>
          </p:nvPr>
        </p:nvSpPr>
        <p:spPr>
          <a:xfrm>
            <a:off y="6477000" x="8229600"/>
            <a:ext cy="244475" cx="762000"/>
          </a:xfrm>
          <a:prstGeom prst="rect">
            <a:avLst/>
          </a:prstGeom>
          <a:ln>
            <a:noFill/>
          </a:ln>
        </p:spPr>
        <p:txBody>
          <a:bodyPr numCol="1"/>
          <a:lstStyle/>
          <a:p>
            <a:pPr algn="r"/>
            <a:r>
              <a:rPr sz="1200" smtClean="0" lang="en-US" dirty="0">
                <a:solidFill>
                  <a:srgbClr val="D38E27"/>
                </a:solidFill>
                <a:latin charset="0" pitchFamily="34" typeface="Franklin Gothic Book"/>
              </a:rPr>
              <a:t>*</a:t>
            </a:r>
          </a:p>
        </p:txBody>
      </p:sp>
    </p:spTree>
  </p:cSld>
  <p:clrMap tx1="dk1" tx2="dk2" bg1="lt1" accent6="accent6" bg2="lt2" accent5="accent5" accent4="accent4" accent3="accent3" folHlink="folHlink" accent2="accent2" hlink="hlink" accent1="accent1"/>
  <p:sldLayoutIdLst>
    <p:sldLayoutId r:id="rId3" id="2147483725"/>
    <p:sldLayoutId r:id="rId4" id="2147483726"/>
    <p:sldLayoutId r:id="rId5" id="2147483727"/>
    <p:sldLayoutId r:id="rId6" id="2147483728"/>
    <p:sldLayoutId r:id="rId7" id="2147483729"/>
    <p:sldLayoutId r:id="rId8" id="2147483730"/>
    <p:sldLayoutId r:id="rId9" id="2147483731"/>
    <p:sldLayoutId r:id="rId10" id="2147483732"/>
    <p:sldLayoutId r:id="rId11" id="2147483733"/>
    <p:sldLayoutId r:id="rId12" id="2147483734"/>
    <p:sldLayoutId r:id="rId13" id="2147483735"/>
  </p:sldLayoutIdLst>
  <p:txStyles>
    <p:titleStyle>
      <a:lvl1pPr fontAlgn="base" rtl="0" marL="0" indent="0" algn="l" defTabSz="914400">
        <a:lnSpc>
          <a:spcPct val="100000"/>
        </a:lnSpc>
        <a:spcBef>
          <a:spcPct val="0"/>
        </a:spcBef>
        <a:spcAft>
          <a:spcPct val="0"/>
        </a:spcAft>
        <a:buNone/>
        <a:defRPr u="none" sz="3600" lang="en-US" smtClean="0" i="0" dirty="0" baseline="0" b="0">
          <a:solidFill>
            <a:schemeClr val="tx2"/>
          </a:solidFill>
          <a:latin charset="0" pitchFamily="34" typeface="Franklin Gothic Medium"/>
        </a:defRPr>
      </a:lvl1pPr>
    </p:titleStyle>
    <p:bodyStyle>
      <a:lvl1pPr fontAlgn="base" rtl="0" marL="342900" indent="-342900" algn="l" defTabSz="914400">
        <a:lnSpc>
          <a:spcPct val="100000"/>
        </a:lnSpc>
        <a:spcBef>
          <a:spcPct val="20000"/>
        </a:spcBef>
        <a:spcAft>
          <a:spcPct val="0"/>
        </a:spcAft>
        <a:buClr>
          <a:schemeClr val="accent1"/>
        </a:buClr>
        <a:buSzPct val="70000"/>
        <a:buFont charset="2" pitchFamily="18" typeface="Wingdings 2"/>
        <a:buChar char=""/>
        <a:defRPr u="none" sz="3200" lang="en-US" smtClean="0" i="0" dirty="0" baseline="0" b="0">
          <a:solidFill>
            <a:schemeClr val="tx2"/>
          </a:solidFill>
          <a:latin charset="0" pitchFamily="34" typeface="Franklin Gothic Book"/>
        </a:defRPr>
      </a:lvl1pPr>
      <a:lvl2pPr marL="742950" indent="-285750">
        <a:lnSpc>
          <a:spcPct val="100000"/>
        </a:lnSpc>
        <a:spcBef>
          <a:spcPct val="20000"/>
        </a:spcBef>
        <a:spcAft>
          <a:spcPct val="0"/>
        </a:spcAft>
        <a:buClr>
          <a:schemeClr val="accent1"/>
        </a:buClr>
        <a:buSzPct val="70000"/>
        <a:buFont charset="2" pitchFamily="18" typeface="Wingdings 2"/>
        <a:buChar char=""/>
        <a:defRPr u="none" sz="2800" lang="en-US" smtClean="0" i="0" dirty="0" b="0">
          <a:solidFill>
            <a:schemeClr val="tx2"/>
          </a:solidFill>
          <a:latin charset="0" pitchFamily="34" typeface="Franklin Gothic Book"/>
        </a:defRPr>
      </a:lvl2pPr>
      <a:lvl3pPr marL="1143000" indent="-228600">
        <a:lnSpc>
          <a:spcPct val="100000"/>
        </a:lnSpc>
        <a:spcBef>
          <a:spcPct val="20000"/>
        </a:spcBef>
        <a:spcAft>
          <a:spcPct val="0"/>
        </a:spcAft>
        <a:buClr>
          <a:schemeClr val="accent1"/>
        </a:buClr>
        <a:buSzPct val="70000"/>
        <a:buFont charset="2" pitchFamily="18" typeface="Wingdings 2"/>
        <a:buChar char=""/>
        <a:defRPr u="none" sz="2400" lang="en-US" smtClean="0" i="0" dirty="0" b="0">
          <a:solidFill>
            <a:schemeClr val="tx2"/>
          </a:solidFill>
          <a:latin charset="0" pitchFamily="34" typeface="Franklin Gothic Book"/>
        </a:defRPr>
      </a:lvl3pPr>
      <a:lvl4pPr marL="1600200" indent="-228600">
        <a:lnSpc>
          <a:spcPct val="100000"/>
        </a:lnSpc>
        <a:spcBef>
          <a:spcPct val="20000"/>
        </a:spcBef>
        <a:spcAft>
          <a:spcPct val="0"/>
        </a:spcAft>
        <a:buClr>
          <a:schemeClr val="accent1"/>
        </a:buClr>
        <a:buSzPct val="70000"/>
        <a:buFont charset="2" pitchFamily="18" typeface="Wingdings 2"/>
        <a:buChar char=""/>
        <a:defRPr u="none" sz="2000" lang="en-US" smtClean="0" i="0" dirty="0" b="0">
          <a:solidFill>
            <a:schemeClr val="tx2"/>
          </a:solidFill>
          <a:latin charset="0" pitchFamily="34" typeface="Franklin Gothic Book"/>
        </a:defRPr>
      </a:lvl4pPr>
      <a:lvl5pPr marL="2057400" indent="-228600">
        <a:lnSpc>
          <a:spcPct val="100000"/>
        </a:lnSpc>
        <a:spcBef>
          <a:spcPct val="20000"/>
        </a:spcBef>
        <a:spcAft>
          <a:spcPct val="0"/>
        </a:spcAft>
        <a:buClr>
          <a:schemeClr val="accent1"/>
        </a:buClr>
        <a:buSzPct val="60000"/>
        <a:buFont charset="2" pitchFamily="18" typeface="Wingdings 2"/>
        <a:buChar char=""/>
        <a:defRPr u="none" sz="2000" lang="en-US" smtClean="0" i="0" dirty="0" b="0">
          <a:solidFill>
            <a:schemeClr val="tx2"/>
          </a:solidFill>
          <a:latin charset="0" pitchFamily="34" typeface="Franklin Gothic Book"/>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Franklin Gothic Book"/>
        </a:defRPr>
      </a:lvl1pPr>
      <a:lvl2pPr marL="457200" indent="0">
        <a:lnSpc>
          <a:spcPct val="100000"/>
        </a:lnSpc>
        <a:spcBef>
          <a:spcPct val="0"/>
        </a:spcBef>
        <a:spcAft>
          <a:spcPct val="0"/>
        </a:spcAft>
        <a:buNone/>
        <a:defRPr u="none" sz="1800" lang="en-US" smtClean="0" i="0" dirty="0" b="0">
          <a:solidFill>
            <a:schemeClr val="tx1"/>
          </a:solidFill>
          <a:latin charset="0" pitchFamily="34" typeface="Franklin Gothic Book"/>
        </a:defRPr>
      </a:lvl2pPr>
      <a:lvl3pPr marL="914400" indent="0">
        <a:lnSpc>
          <a:spcPct val="100000"/>
        </a:lnSpc>
        <a:spcBef>
          <a:spcPct val="0"/>
        </a:spcBef>
        <a:spcAft>
          <a:spcPct val="0"/>
        </a:spcAft>
        <a:buNone/>
        <a:defRPr u="none" sz="1800" lang="en-US" smtClean="0" i="0" dirty="0" b="0">
          <a:solidFill>
            <a:schemeClr val="tx1"/>
          </a:solidFill>
          <a:latin charset="0" pitchFamily="34" typeface="Franklin Gothic Book"/>
        </a:defRPr>
      </a:lvl3pPr>
      <a:lvl4pPr marL="1371600" indent="0">
        <a:lnSpc>
          <a:spcPct val="100000"/>
        </a:lnSpc>
        <a:spcBef>
          <a:spcPct val="0"/>
        </a:spcBef>
        <a:spcAft>
          <a:spcPct val="0"/>
        </a:spcAft>
        <a:buNone/>
        <a:defRPr u="none" sz="1800" lang="en-US" smtClean="0" i="0" dirty="0" b="0">
          <a:solidFill>
            <a:schemeClr val="tx1"/>
          </a:solidFill>
          <a:latin charset="0" pitchFamily="34" typeface="Franklin Gothic Book"/>
        </a:defRPr>
      </a:lvl4pPr>
      <a:lvl5pPr marL="1828800" indent="0">
        <a:lnSpc>
          <a:spcPct val="100000"/>
        </a:lnSpc>
        <a:spcBef>
          <a:spcPct val="0"/>
        </a:spcBef>
        <a:spcAft>
          <a:spcPct val="0"/>
        </a:spcAft>
        <a:buNone/>
        <a:defRPr u="none" sz="1800" lang="en-US" smtClean="0" i="0" dirty="0" b="0">
          <a:solidFill>
            <a:schemeClr val="tx1"/>
          </a:solidFill>
          <a:latin charset="0" pitchFamily="34" typeface="Franklin Gothic Book"/>
        </a:defRPr>
      </a:lvl5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name="" id="1"/>
        <p:cNvGrpSpPr/>
        <p:nvPr/>
      </p:nvGrpSpPr>
      <p:grpSpPr>
        <a:xfrm>
          <a:off y="0" x="0"/>
          <a:ext cy="0" cx="0"/>
          <a:chOff y="0" x="0"/>
          <a:chExt cy="0" cx="0"/>
        </a:xfrm>
      </p:grpSpPr>
      <p:sp>
        <p:nvSpPr>
          <p:cNvPr name="Text Box 87" id="87"/>
          <p:cNvSpPr>
            <a:spLocks/>
          </p:cNvSpPr>
          <p:nvPr>
            <p:ph type="body" idx="1"/>
          </p:nvPr>
        </p:nvSpPr>
        <p:spPr>
          <a:xfrm>
            <a:off y="1554162" x="304800"/>
            <a:ext cy="4525962" cx="8686800"/>
          </a:xfrm>
          <a:prstGeom prst="rect">
            <a:avLst/>
          </a:prstGeom>
          <a:ln>
            <a:noFill/>
          </a:ln>
        </p:spPr>
        <p:txBody>
          <a:bodyPr numCol="1"/>
          <a:lstStyle/>
          <a:p>
            <a:endParaRPr/>
          </a:p>
          <a:p>
            <a:endParaRPr/>
          </a:p>
          <a:p>
            <a:endParaRPr/>
          </a:p>
          <a:p>
            <a:endParaRPr/>
          </a:p>
          <a:p>
            <a:endParaRPr/>
          </a:p>
        </p:txBody>
      </p:sp>
      <p:sp>
        <p:nvSpPr>
          <p:cNvPr name="Text Box 88" id="88"/>
          <p:cNvSpPr>
            <a:spLocks/>
          </p:cNvSpPr>
          <p:nvPr>
            <p:ph type="title"/>
          </p:nvPr>
        </p:nvSpPr>
        <p:spPr>
          <a:xfrm>
            <a:off y="457200" x="304800"/>
            <a:ext cy="838200" cx="8686800"/>
          </a:xfrm>
          <a:prstGeom prst="rect">
            <a:avLst/>
          </a:prstGeom>
          <a:ln>
            <a:noFill/>
          </a:ln>
        </p:spPr>
        <p:txBody>
          <a:bodyPr numCol="1" anchor="ctr"/>
          <a:lstStyle/>
          <a:p>
            <a:endParaRPr/>
          </a:p>
        </p:txBody>
      </p:sp>
      <p:sp>
        <p:nvSpPr>
          <p:cNvPr name="Text Box 89" id="89"/>
          <p:cNvSpPr>
            <a:spLocks/>
          </p:cNvSpPr>
          <p:nvPr>
            <p:ph type="dt" sz="half" idx="2"/>
          </p:nvPr>
        </p:nvSpPr>
        <p:spPr>
          <a:xfrm>
            <a:off y="76200" x="6477000"/>
            <a:ext cy="288925" cx="2514600"/>
          </a:xfrm>
          <a:prstGeom prst="rect">
            <a:avLst/>
          </a:prstGeom>
          <a:ln>
            <a:noFill/>
          </a:ln>
        </p:spPr>
        <p:txBody>
          <a:bodyPr numCol="1"/>
          <a:lstStyle/>
          <a:p>
            <a:pPr/>
            <a:r>
              <a:rPr sz="1200" smtClean="0" lang="en-US" dirty="0">
                <a:solidFill>
                  <a:srgbClr val="D38E27"/>
                </a:solidFill>
                <a:latin charset="0" pitchFamily="34" typeface="Franklin Gothic Book"/>
              </a:rPr>
              <a:t>*</a:t>
            </a:r>
          </a:p>
        </p:txBody>
      </p:sp>
      <p:sp>
        <p:nvSpPr>
          <p:cNvPr name="Text Box 90" id="90"/>
          <p:cNvSpPr>
            <a:spLocks/>
          </p:cNvSpPr>
          <p:nvPr>
            <p:ph type="ftr" sz="quarter" idx="3"/>
          </p:nvPr>
        </p:nvSpPr>
        <p:spPr>
          <a:xfrm>
            <a:off y="76200" x="3124200"/>
            <a:ext cy="288925" cx="3352800"/>
          </a:xfrm>
          <a:prstGeom prst="rect">
            <a:avLst/>
          </a:prstGeom>
          <a:ln>
            <a:noFill/>
          </a:ln>
        </p:spPr>
        <p:txBody>
          <a:bodyPr numCol="1"/>
          <a:lstStyle/>
          <a:p>
            <a:endParaRPr/>
          </a:p>
        </p:txBody>
      </p:sp>
      <p:sp>
        <p:nvSpPr>
          <p:cNvPr name="Text Box 91" id="91"/>
          <p:cNvSpPr>
            <a:spLocks/>
          </p:cNvSpPr>
          <p:nvPr>
            <p:ph type="sldNum" sz="quarter" idx="4"/>
          </p:nvPr>
        </p:nvSpPr>
        <p:spPr>
          <a:xfrm>
            <a:off y="6477000" x="8229600"/>
            <a:ext cy="244475" cx="762000"/>
          </a:xfrm>
          <a:prstGeom prst="rect">
            <a:avLst/>
          </a:prstGeom>
          <a:ln>
            <a:noFill/>
          </a:ln>
        </p:spPr>
        <p:txBody>
          <a:bodyPr numCol="1"/>
          <a:lstStyle/>
          <a:p>
            <a:pPr algn="r"/>
            <a:r>
              <a:rPr sz="1200" smtClean="0" lang="en-US" dirty="0">
                <a:solidFill>
                  <a:srgbClr val="D38E27"/>
                </a:solidFill>
                <a:latin charset="0" pitchFamily="34" typeface="Franklin Gothic Book"/>
              </a:rPr>
              <a:t>*</a:t>
            </a:r>
          </a:p>
        </p:txBody>
      </p:sp>
    </p:spTree>
  </p:cSld>
  <p:clrMap tx1="dk1" tx2="dk2" bg1="lt1" accent6="accent6" bg2="lt2" accent5="accent5" accent4="accent4" accent3="accent3" folHlink="folHlink" accent2="accent2" hlink="hlink" accent1="accent1"/>
  <p:sldLayoutIdLst>
    <p:sldLayoutId r:id="rId3" id="2147483736"/>
    <p:sldLayoutId r:id="rId4" id="2147483737"/>
    <p:sldLayoutId r:id="rId5" id="2147483738"/>
    <p:sldLayoutId r:id="rId6" id="2147483739"/>
    <p:sldLayoutId r:id="rId7" id="2147483740"/>
    <p:sldLayoutId r:id="rId8" id="2147483741"/>
    <p:sldLayoutId r:id="rId9" id="2147483742"/>
    <p:sldLayoutId r:id="rId10" id="2147483743"/>
    <p:sldLayoutId r:id="rId11" id="2147483744"/>
    <p:sldLayoutId r:id="rId12" id="2147483745"/>
    <p:sldLayoutId r:id="rId13" id="2147483746"/>
  </p:sldLayoutIdLst>
  <p:txStyles>
    <p:titleStyle>
      <a:lvl1pPr fontAlgn="base" rtl="0" marL="0" indent="0" algn="l" defTabSz="914400">
        <a:lnSpc>
          <a:spcPct val="100000"/>
        </a:lnSpc>
        <a:spcBef>
          <a:spcPct val="0"/>
        </a:spcBef>
        <a:spcAft>
          <a:spcPct val="0"/>
        </a:spcAft>
        <a:buNone/>
        <a:defRPr u="none" sz="3600" lang="en-US" smtClean="0" i="0" dirty="0" baseline="0" b="0">
          <a:solidFill>
            <a:schemeClr val="tx2"/>
          </a:solidFill>
          <a:latin charset="0" pitchFamily="34" typeface="Franklin Gothic Medium"/>
        </a:defRPr>
      </a:lvl1pPr>
    </p:titleStyle>
    <p:bodyStyle>
      <a:lvl1pPr fontAlgn="base" rtl="0" marL="342900" indent="-342900" algn="l" defTabSz="914400">
        <a:lnSpc>
          <a:spcPct val="100000"/>
        </a:lnSpc>
        <a:spcBef>
          <a:spcPct val="20000"/>
        </a:spcBef>
        <a:spcAft>
          <a:spcPct val="0"/>
        </a:spcAft>
        <a:buClr>
          <a:schemeClr val="accent1"/>
        </a:buClr>
        <a:buSzPct val="70000"/>
        <a:buFont charset="2" pitchFamily="18" typeface="Wingdings 2"/>
        <a:buChar char=""/>
        <a:defRPr u="none" sz="3200" lang="en-US" smtClean="0" i="0" dirty="0" baseline="0" b="0">
          <a:solidFill>
            <a:schemeClr val="tx2"/>
          </a:solidFill>
          <a:latin charset="0" pitchFamily="34" typeface="Franklin Gothic Book"/>
        </a:defRPr>
      </a:lvl1pPr>
      <a:lvl2pPr marL="742950" indent="-285750">
        <a:lnSpc>
          <a:spcPct val="100000"/>
        </a:lnSpc>
        <a:spcBef>
          <a:spcPct val="20000"/>
        </a:spcBef>
        <a:spcAft>
          <a:spcPct val="0"/>
        </a:spcAft>
        <a:buClr>
          <a:schemeClr val="accent1"/>
        </a:buClr>
        <a:buSzPct val="70000"/>
        <a:buFont charset="2" pitchFamily="18" typeface="Wingdings 2"/>
        <a:buChar char=""/>
        <a:defRPr u="none" sz="2800" lang="en-US" smtClean="0" i="0" dirty="0" b="0">
          <a:solidFill>
            <a:schemeClr val="tx2"/>
          </a:solidFill>
          <a:latin charset="0" pitchFamily="34" typeface="Franklin Gothic Book"/>
        </a:defRPr>
      </a:lvl2pPr>
      <a:lvl3pPr marL="1143000" indent="-228600">
        <a:lnSpc>
          <a:spcPct val="100000"/>
        </a:lnSpc>
        <a:spcBef>
          <a:spcPct val="20000"/>
        </a:spcBef>
        <a:spcAft>
          <a:spcPct val="0"/>
        </a:spcAft>
        <a:buClr>
          <a:schemeClr val="accent1"/>
        </a:buClr>
        <a:buSzPct val="70000"/>
        <a:buFont charset="2" pitchFamily="18" typeface="Wingdings 2"/>
        <a:buChar char=""/>
        <a:defRPr u="none" sz="2400" lang="en-US" smtClean="0" i="0" dirty="0" b="0">
          <a:solidFill>
            <a:schemeClr val="tx2"/>
          </a:solidFill>
          <a:latin charset="0" pitchFamily="34" typeface="Franklin Gothic Book"/>
        </a:defRPr>
      </a:lvl3pPr>
      <a:lvl4pPr marL="1600200" indent="-228600">
        <a:lnSpc>
          <a:spcPct val="100000"/>
        </a:lnSpc>
        <a:spcBef>
          <a:spcPct val="20000"/>
        </a:spcBef>
        <a:spcAft>
          <a:spcPct val="0"/>
        </a:spcAft>
        <a:buClr>
          <a:schemeClr val="accent1"/>
        </a:buClr>
        <a:buSzPct val="70000"/>
        <a:buFont charset="2" pitchFamily="18" typeface="Wingdings 2"/>
        <a:buChar char=""/>
        <a:defRPr u="none" sz="2000" lang="en-US" smtClean="0" i="0" dirty="0" b="0">
          <a:solidFill>
            <a:schemeClr val="tx2"/>
          </a:solidFill>
          <a:latin charset="0" pitchFamily="34" typeface="Franklin Gothic Book"/>
        </a:defRPr>
      </a:lvl4pPr>
      <a:lvl5pPr marL="2057400" indent="-228600">
        <a:lnSpc>
          <a:spcPct val="100000"/>
        </a:lnSpc>
        <a:spcBef>
          <a:spcPct val="20000"/>
        </a:spcBef>
        <a:spcAft>
          <a:spcPct val="0"/>
        </a:spcAft>
        <a:buClr>
          <a:schemeClr val="accent1"/>
        </a:buClr>
        <a:buSzPct val="60000"/>
        <a:buFont charset="2" pitchFamily="18" typeface="Wingdings 2"/>
        <a:buChar char=""/>
        <a:defRPr u="none" sz="2000" lang="en-US" smtClean="0" i="0" dirty="0" b="0">
          <a:solidFill>
            <a:schemeClr val="tx2"/>
          </a:solidFill>
          <a:latin charset="0" pitchFamily="34" typeface="Franklin Gothic Book"/>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Franklin Gothic Book"/>
        </a:defRPr>
      </a:lvl1pPr>
      <a:lvl2pPr marL="457200" indent="0">
        <a:lnSpc>
          <a:spcPct val="100000"/>
        </a:lnSpc>
        <a:spcBef>
          <a:spcPct val="0"/>
        </a:spcBef>
        <a:spcAft>
          <a:spcPct val="0"/>
        </a:spcAft>
        <a:buNone/>
        <a:defRPr u="none" sz="1800" lang="en-US" smtClean="0" i="0" dirty="0" b="0">
          <a:solidFill>
            <a:schemeClr val="tx1"/>
          </a:solidFill>
          <a:latin charset="0" pitchFamily="34" typeface="Franklin Gothic Book"/>
        </a:defRPr>
      </a:lvl2pPr>
      <a:lvl3pPr marL="914400" indent="0">
        <a:lnSpc>
          <a:spcPct val="100000"/>
        </a:lnSpc>
        <a:spcBef>
          <a:spcPct val="0"/>
        </a:spcBef>
        <a:spcAft>
          <a:spcPct val="0"/>
        </a:spcAft>
        <a:buNone/>
        <a:defRPr u="none" sz="1800" lang="en-US" smtClean="0" i="0" dirty="0" b="0">
          <a:solidFill>
            <a:schemeClr val="tx1"/>
          </a:solidFill>
          <a:latin charset="0" pitchFamily="34" typeface="Franklin Gothic Book"/>
        </a:defRPr>
      </a:lvl3pPr>
      <a:lvl4pPr marL="1371600" indent="0">
        <a:lnSpc>
          <a:spcPct val="100000"/>
        </a:lnSpc>
        <a:spcBef>
          <a:spcPct val="0"/>
        </a:spcBef>
        <a:spcAft>
          <a:spcPct val="0"/>
        </a:spcAft>
        <a:buNone/>
        <a:defRPr u="none" sz="1800" lang="en-US" smtClean="0" i="0" dirty="0" b="0">
          <a:solidFill>
            <a:schemeClr val="tx1"/>
          </a:solidFill>
          <a:latin charset="0" pitchFamily="34" typeface="Franklin Gothic Book"/>
        </a:defRPr>
      </a:lvl4pPr>
      <a:lvl5pPr marL="1828800" indent="0">
        <a:lnSpc>
          <a:spcPct val="100000"/>
        </a:lnSpc>
        <a:spcBef>
          <a:spcPct val="0"/>
        </a:spcBef>
        <a:spcAft>
          <a:spcPct val="0"/>
        </a:spcAft>
        <a:buNone/>
        <a:defRPr u="none" sz="1800" lang="en-US" smtClean="0" i="0" dirty="0" b="0">
          <a:solidFill>
            <a:schemeClr val="tx1"/>
          </a:solidFill>
          <a:latin charset="0" pitchFamily="34" typeface="Franklin Gothic Book"/>
        </a:defRPr>
      </a:lvl5pPr>
    </p:otherStyle>
  </p:txStyles>
</p:sldMaster>
</file>

<file path=ppt/slides/_rels/slide1.xml.rels><?xml version="1.0" encoding="UTF-8" standalone="yes"?><Relationships xmlns="http://schemas.openxmlformats.org/package/2006/relationships"><Relationship Target="../media/image6.png" Type="http://schemas.openxmlformats.org/officeDocument/2006/relationships/image" Id="rId3"/><Relationship Target="../media/image5.png" Type="http://schemas.openxmlformats.org/officeDocument/2006/relationships/image" Id="rId2"/><Relationship Target="../slideLayouts/slideLayout18.xml" Type="http://schemas.openxmlformats.org/officeDocument/2006/relationships/slideLayout" Id="rId1"/></Relationships>
</file>

<file path=ppt/slides/_rels/slide10.xml.rels><?xml version="1.0" encoding="UTF-8" standalone="yes"?><Relationships xmlns="http://schemas.openxmlformats.org/package/2006/relationships"><Relationship Target="../media/image21.png" Type="http://schemas.openxmlformats.org/officeDocument/2006/relationships/image" Id="rId3"/><Relationship Target="../media/image20.jpeg" Type="http://schemas.openxmlformats.org/officeDocument/2006/relationships/image" Id="rId2"/><Relationship Target="../slideLayouts/slideLayout73.xml" Type="http://schemas.openxmlformats.org/officeDocument/2006/relationships/slideLayout" Id="rId1"/></Relationships>
</file>

<file path=ppt/slides/_rels/slide11.xml.rels><?xml version="1.0" encoding="UTF-8" standalone="yes"?><Relationships xmlns="http://schemas.openxmlformats.org/package/2006/relationships"><Relationship Target="../media/image23.png" Type="http://schemas.openxmlformats.org/officeDocument/2006/relationships/image" Id="rId3"/><Relationship Target="../media/image22.png" Type="http://schemas.openxmlformats.org/officeDocument/2006/relationships/image" Id="rId2"/><Relationship Target="../slideLayouts/slideLayout73.xml" Type="http://schemas.openxmlformats.org/officeDocument/2006/relationships/slideLayout" Id="rId1"/></Relationships>
</file>

<file path=ppt/slides/_rels/slide12.xml.rels><?xml version="1.0" encoding="UTF-8" standalone="yes"?><Relationships xmlns="http://schemas.openxmlformats.org/package/2006/relationships"><Relationship Target="../media/image24.png" Type="http://schemas.openxmlformats.org/officeDocument/2006/relationships/image" Id="rId2"/><Relationship Target="../slideLayouts/slideLayout73.xml" Type="http://schemas.openxmlformats.org/officeDocument/2006/relationships/slideLayout" Id="rId1"/></Relationships>
</file>

<file path=ppt/slides/_rels/slide13.xml.rels><?xml version="1.0" encoding="UTF-8" standalone="yes"?><Relationships xmlns="http://schemas.openxmlformats.org/package/2006/relationships"><Relationship Target="../media/image25.png" Type="http://schemas.openxmlformats.org/officeDocument/2006/relationships/image" Id="rId2"/><Relationship Target="../slideLayouts/slideLayout73.xml" Type="http://schemas.openxmlformats.org/officeDocument/2006/relationships/slideLayout" Id="rId1"/></Relationships>
</file>

<file path=ppt/slides/_rels/slide14.xml.rels><?xml version="1.0" encoding="UTF-8" standalone="yes"?><Relationships xmlns="http://schemas.openxmlformats.org/package/2006/relationships"><Relationship Target="../media/image26.png" Type="http://schemas.openxmlformats.org/officeDocument/2006/relationships/image" Id="rId2"/><Relationship Target="../slideLayouts/slideLayout73.xml" Type="http://schemas.openxmlformats.org/officeDocument/2006/relationships/slideLayout" Id="rId1"/></Relationships>
</file>

<file path=ppt/slides/_rels/slide15.xml.rels><?xml version="1.0" encoding="UTF-8" standalone="yes"?><Relationships xmlns="http://schemas.openxmlformats.org/package/2006/relationships"><Relationship Target="../media/image28.png" Type="http://schemas.openxmlformats.org/officeDocument/2006/relationships/image" Id="rId3"/><Relationship Target="../media/image27.png" Type="http://schemas.openxmlformats.org/officeDocument/2006/relationships/image" Id="rId2"/><Relationship Target="../slideLayouts/slideLayout73.xml" Type="http://schemas.openxmlformats.org/officeDocument/2006/relationships/slideLayout" Id="rId1"/></Relationships>
</file>

<file path=ppt/slides/_rels/slide16.xml.rels><?xml version="1.0" encoding="UTF-8" standalone="yes"?><Relationships xmlns="http://schemas.openxmlformats.org/package/2006/relationships"><Relationship Target="../media/image30.png" Type="http://schemas.openxmlformats.org/officeDocument/2006/relationships/image" Id="rId3"/><Relationship Target="../media/image29.png" Type="http://schemas.openxmlformats.org/officeDocument/2006/relationships/image" Id="rId2"/><Relationship Target="../slideLayouts/slideLayout73.xml" Type="http://schemas.openxmlformats.org/officeDocument/2006/relationships/slideLayout" Id="rId1"/></Relationships>
</file>

<file path=ppt/slides/_rels/slide2.xml.rels><?xml version="1.0" encoding="UTF-8" standalone="yes"?><Relationships xmlns="http://schemas.openxmlformats.org/package/2006/relationships"><Relationship Target="../media/image8.png" Type="http://schemas.openxmlformats.org/officeDocument/2006/relationships/image" Id="rId3"/><Relationship Target="../media/image7.png" Type="http://schemas.openxmlformats.org/officeDocument/2006/relationships/image" Id="rId2"/><Relationship Target="../slideLayouts/slideLayout73.xml" Type="http://schemas.openxmlformats.org/officeDocument/2006/relationships/slideLayout" Id="rId1"/></Relationships>
</file>

<file path=ppt/slides/_rels/slide3.xml.rels><?xml version="1.0" encoding="UTF-8" standalone="yes"?><Relationships xmlns="http://schemas.openxmlformats.org/package/2006/relationships"><Relationship Target="../media/image10.png" Type="http://schemas.openxmlformats.org/officeDocument/2006/relationships/image" Id="rId3"/><Relationship Target="../media/image9.png" Type="http://schemas.openxmlformats.org/officeDocument/2006/relationships/image" Id="rId2"/><Relationship Target="../slideLayouts/slideLayout73.xml" Type="http://schemas.openxmlformats.org/officeDocument/2006/relationships/slideLayout" Id="rId1"/></Relationships>
</file>

<file path=ppt/slides/_rels/slide4.xml.rels><?xml version="1.0" encoding="UTF-8" standalone="yes"?><Relationships xmlns="http://schemas.openxmlformats.org/package/2006/relationships"><Relationship Target="../media/image12.png" Type="http://schemas.openxmlformats.org/officeDocument/2006/relationships/image" Id="rId3"/><Relationship Target="../media/image11.png" Type="http://schemas.openxmlformats.org/officeDocument/2006/relationships/image" Id="rId2"/><Relationship Target="../slideLayouts/slideLayout73.xml" Type="http://schemas.openxmlformats.org/officeDocument/2006/relationships/slideLayout" Id="rId1"/></Relationships>
</file>

<file path=ppt/slides/_rels/slide5.xml.rels><?xml version="1.0" encoding="UTF-8" standalone="yes"?><Relationships xmlns="http://schemas.openxmlformats.org/package/2006/relationships"><Relationship Target="../media/image14.png" Type="http://schemas.openxmlformats.org/officeDocument/2006/relationships/image" Id="rId3"/><Relationship Target="../media/image13.png" Type="http://schemas.openxmlformats.org/officeDocument/2006/relationships/image" Id="rId2"/><Relationship Target="../slideLayouts/slideLayout73.xml" Type="http://schemas.openxmlformats.org/officeDocument/2006/relationships/slideLayout" Id="rId1"/></Relationships>
</file>

<file path=ppt/slides/_rels/slide6.xml.rels><?xml version="1.0" encoding="UTF-8" standalone="yes"?><Relationships xmlns="http://schemas.openxmlformats.org/package/2006/relationships"><Relationship Target="../media/image16.png" Type="http://schemas.openxmlformats.org/officeDocument/2006/relationships/image" Id="rId3"/><Relationship Target="../media/image15.jpeg" Type="http://schemas.openxmlformats.org/officeDocument/2006/relationships/image" Id="rId2"/><Relationship Target="../slideLayouts/slideLayout73.xml" Type="http://schemas.openxmlformats.org/officeDocument/2006/relationships/slideLayout" Id="rId1"/></Relationships>
</file>

<file path=ppt/slides/_rels/slide7.xml.rels><?xml version="1.0" encoding="UTF-8" standalone="yes"?><Relationships xmlns="http://schemas.openxmlformats.org/package/2006/relationships"><Relationship Target="../media/image18.png" Type="http://schemas.openxmlformats.org/officeDocument/2006/relationships/image" Id="rId3"/><Relationship Target="../media/image17.png" Type="http://schemas.openxmlformats.org/officeDocument/2006/relationships/image" Id="rId2"/><Relationship Target="../slideLayouts/slideLayout73.xml" Type="http://schemas.openxmlformats.org/officeDocument/2006/relationships/slideLayout" Id="rId1"/></Relationships>
</file>

<file path=ppt/slides/_rels/slide8.xml.rels><?xml version="1.0" encoding="UTF-8" standalone="yes"?><Relationships xmlns="http://schemas.openxmlformats.org/package/2006/relationships"><Relationship Target="../media/image18.png" Type="http://schemas.openxmlformats.org/officeDocument/2006/relationships/image" Id="rId2"/><Relationship Target="../slideLayouts/slideLayout73.xml" Type="http://schemas.openxmlformats.org/officeDocument/2006/relationships/slideLayout" Id="rId1"/></Relationships>
</file>

<file path=ppt/slides/_rels/slide9.xml.rels><?xml version="1.0" encoding="UTF-8" standalone="yes"?><Relationships xmlns="http://schemas.openxmlformats.org/package/2006/relationships"><Relationship Target="../media/image19.png" Type="http://schemas.openxmlformats.org/officeDocument/2006/relationships/image" Id="rId2"/><Relationship Target="../slideLayouts/slideLayout73.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98" id="98"/>
          <p:cNvPicPr>
            <a:picLocks noChangeAspect="1"/>
          </p:cNvPicPr>
          <p:nvPr/>
        </p:nvPicPr>
        <p:blipFill>
          <a:blip r:embed="rId2"/>
          <a:stretch/>
        </p:blipFill>
        <p:spPr>
          <a:xfrm>
            <a:off y="-42862" x="2438400"/>
            <a:ext cy="4816475" cx="4084637"/>
          </a:xfrm>
          <a:prstGeom prst="rect">
            <a:avLst/>
          </a:prstGeom>
          <a:noFill/>
        </p:spPr>
      </p:pic>
      <p:sp>
        <p:nvSpPr>
          <p:cNvPr name="Text Box 100" id="100"/>
          <p:cNvSpPr txBox="1">
            <a:spLocks/>
          </p:cNvSpPr>
          <p:nvPr/>
        </p:nvSpPr>
        <p:spPr>
          <a:xfrm>
            <a:off y="4741862" x="0"/>
            <a:ext cy="369887" cx="9144000"/>
          </a:xfrm>
          <a:prstGeom prst="rect">
            <a:avLst/>
          </a:prstGeom>
          <a:noFill/>
          <a:ln>
            <a:noFill/>
          </a:ln>
        </p:spPr>
        <p:txBody>
          <a:bodyPr numCol="1">
            <a:spAutoFit/>
          </a:bodyPr>
          <a:lstStyle/>
          <a:p>
            <a:pPr algn="ctr" marL="0" indent="0"/>
            <a:r>
              <a:rPr lang="en-US" smtClean="0" i="1" dirty="0" b="1">
                <a:effectLst>
                  <a:outerShdw dist="38100" dir="2700000" algn="tl" blurRad="38100">
                    <a:srgbClr val="C0C0C0"/>
                  </a:outerShdw>
                </a:effectLst>
                <a:latin charset="0" pitchFamily="34" typeface="Franklin Gothic Medium"/>
              </a:rPr>
              <a:t>(1875–1926)</a:t>
            </a:r>
          </a:p>
        </p:txBody>
      </p:sp>
      <p:pic>
        <p:nvPicPr>
          <p:cNvPr name="Picture 101" id="101"/>
          <p:cNvPicPr>
            <a:picLocks noChangeAspect="1"/>
          </p:cNvPicPr>
          <p:nvPr/>
        </p:nvPicPr>
        <p:blipFill>
          <a:blip r:embed="rId3"/>
          <a:stretch/>
        </p:blipFill>
        <p:spPr>
          <a:xfrm>
            <a:off y="4724400" x="-188912"/>
            <a:ext cy="2682875" cx="9528175"/>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47" id="147"/>
          <p:cNvSpPr>
            <a:spLocks/>
          </p:cNvSpPr>
          <p:nvPr>
            <p:ph type="body"/>
          </p:nvPr>
        </p:nvSpPr>
        <p:spPr>
          <a:xfrm>
            <a:off y="1196975" x="179387"/>
            <a:ext cy="4800600" cx="5770562"/>
          </a:xfrm>
          <a:prstGeom prst="rect">
            <a:avLst/>
          </a:prstGeom>
        </p:spPr>
        <p:txBody>
          <a:bodyPr tIns="45720" wrap="square" rIns="91440" numCol="1" lIns="91440" bIns="45720" anchor="t"/>
          <a:lstStyle/>
          <a:p>
            <a:pPr algn="just" marL="0" indent="355600">
              <a:lnSpc>
                <a:spcPct val="80000"/>
              </a:lnSpc>
              <a:buNone/>
            </a:pPr>
            <a:r>
              <a:rPr sz="2000" smtClean="0" lang="en-US" dirty="0">
                <a:latin charset="0" pitchFamily="18" typeface="Times New Roman"/>
                <a:ea charset="0" pitchFamily="18" typeface="Times New Roman"/>
              </a:rPr>
              <a:t>Результатом двох російських подорожей стала збірка </a:t>
            </a:r>
            <a:r>
              <a:rPr sz="2000" smtClean="0" lang="en-US" dirty="0">
                <a:latin charset="0" pitchFamily="18" typeface="Times New Roman"/>
                <a:ea charset="0" pitchFamily="18" typeface="Times New Roman"/>
              </a:rPr>
              <a:t>«Книга Годин» </a:t>
            </a:r>
            <a:r>
              <a:rPr sz="2000" smtClean="0" lang="en-US" dirty="0">
                <a:latin charset="0" pitchFamily="18" typeface="Times New Roman"/>
                <a:ea charset="0" pitchFamily="18" typeface="Times New Roman"/>
              </a:rPr>
              <a:t>, написаний у формі щоденника православного монаха . Три книги </a:t>
            </a:r>
            <a:r>
              <a:rPr sz="2000" smtClean="0" lang="en-US" dirty="0">
                <a:latin charset="0" pitchFamily="18" typeface="Times New Roman"/>
                <a:ea charset="0" pitchFamily="18" typeface="Times New Roman"/>
              </a:rPr>
              <a:t>«Книги </a:t>
            </a:r>
            <a:r>
              <a:rPr sz="2000" smtClean="0" lang="en-US" dirty="0">
                <a:latin charset="0" pitchFamily="18" typeface="Times New Roman"/>
                <a:ea charset="0" pitchFamily="18" typeface="Times New Roman"/>
              </a:rPr>
              <a:t>Годин</a:t>
            </a:r>
            <a:r>
              <a:rPr sz="2000" smtClean="0" lang="en-US" dirty="0">
                <a:latin charset="0" pitchFamily="18" typeface="Times New Roman"/>
                <a:ea charset="0" pitchFamily="18" typeface="Times New Roman"/>
              </a:rPr>
              <a:t>» </a:t>
            </a:r>
            <a:r>
              <a:rPr sz="2000" smtClean="0" lang="en-US" dirty="0">
                <a:latin charset="0" pitchFamily="18" typeface="Times New Roman"/>
                <a:ea charset="0" pitchFamily="18" typeface="Times New Roman"/>
              </a:rPr>
              <a:t>- «Книга про чернече життя » , «Книга паломництва » , «Книга про </a:t>
            </a:r>
            <a:r>
              <a:rPr sz="2000" smtClean="0" lang="en-US" dirty="0">
                <a:latin charset="0" pitchFamily="18" typeface="Times New Roman"/>
                <a:ea charset="0" pitchFamily="18" typeface="Times New Roman"/>
              </a:rPr>
              <a:t>злидні та смерть» — </a:t>
            </a:r>
            <a:r>
              <a:rPr sz="2000" smtClean="0" lang="en-US" dirty="0">
                <a:latin charset="0" pitchFamily="18" typeface="Times New Roman"/>
                <a:ea charset="0" pitchFamily="18" typeface="Times New Roman"/>
              </a:rPr>
              <a:t>були створені в 1899 , 1900 і 1902 </a:t>
            </a:r>
            <a:r>
              <a:rPr sz="2000" smtClean="0" lang="en-US" dirty="0">
                <a:latin charset="0" pitchFamily="18" typeface="Times New Roman"/>
                <a:ea charset="0" pitchFamily="18" typeface="Times New Roman"/>
              </a:rPr>
              <a:t>роках </a:t>
            </a:r>
            <a:r>
              <a:rPr sz="2000" smtClean="0" lang="en-US" dirty="0">
                <a:latin charset="0" pitchFamily="18" typeface="Times New Roman"/>
                <a:ea charset="0" pitchFamily="18" typeface="Times New Roman"/>
              </a:rPr>
              <a:t>відповідно і вийшли під однією обкладинкою в 1905 році. У </a:t>
            </a:r>
            <a:r>
              <a:rPr sz="2000" smtClean="0" lang="en-US" dirty="0">
                <a:latin charset="0" pitchFamily="18" typeface="Times New Roman"/>
                <a:ea charset="0" pitchFamily="18" typeface="Times New Roman"/>
              </a:rPr>
              <a:t>«Книзі годин» </a:t>
            </a:r>
            <a:r>
              <a:rPr sz="2000" smtClean="0" lang="en-US" dirty="0">
                <a:latin charset="0" pitchFamily="18" typeface="Times New Roman"/>
                <a:ea charset="0" pitchFamily="18" typeface="Times New Roman"/>
              </a:rPr>
              <a:t>вигадливо переплелися враження від подорожей по Росії , сліди захоплення німецької містикою і , почасти , романтичні інтонації. Вперше поет ставить перед собою завдання філософського осмислення світу . Багато віршів </a:t>
            </a:r>
            <a:r>
              <a:rPr sz="2000" smtClean="0" lang="en-US" dirty="0">
                <a:latin charset="0" pitchFamily="18" typeface="Times New Roman"/>
                <a:ea charset="0" pitchFamily="18" typeface="Times New Roman"/>
              </a:rPr>
              <a:t>«Книги </a:t>
            </a:r>
            <a:r>
              <a:rPr sz="2000" smtClean="0" lang="en-US" dirty="0">
                <a:latin charset="0" pitchFamily="18" typeface="Times New Roman"/>
                <a:ea charset="0" pitchFamily="18" typeface="Times New Roman"/>
              </a:rPr>
              <a:t>Годин</a:t>
            </a:r>
            <a:r>
              <a:rPr sz="2000" smtClean="0" lang="en-US" dirty="0">
                <a:latin charset="0" pitchFamily="18" typeface="Times New Roman"/>
                <a:ea charset="0" pitchFamily="18" typeface="Times New Roman"/>
              </a:rPr>
              <a:t>» </a:t>
            </a:r>
            <a:r>
              <a:rPr sz="2000" smtClean="0" lang="en-US" dirty="0">
                <a:latin charset="0" pitchFamily="18" typeface="Times New Roman"/>
                <a:ea charset="0" pitchFamily="18" typeface="Times New Roman"/>
              </a:rPr>
              <a:t>схожі на молитви.</a:t>
            </a:r>
          </a:p>
        </p:txBody>
      </p:sp>
      <p:pic>
        <p:nvPicPr>
          <p:cNvPr name="Picture 148" id="148"/>
          <p:cNvPicPr>
            <a:picLocks noChangeAspect="1"/>
          </p:cNvPicPr>
          <p:nvPr/>
        </p:nvPicPr>
        <p:blipFill>
          <a:blip r:embed="rId2"/>
          <a:srcRect t="0" r="0" l="0" b="0"/>
          <a:stretch/>
        </p:blipFill>
        <p:spPr>
          <a:xfrm>
            <a:off y="1052512" x="6300787"/>
            <a:ext cy="3732212" cx="2735262"/>
          </a:xfrm>
          <a:prstGeom prst="rect">
            <a:avLst/>
          </a:prstGeom>
          <a:effectLst>
            <a:outerShdw dist="139700" dir="2700000" blurRad="63500">
              <a:srgbClr val="333333">
                <a:alpha val="64999"/>
              </a:srgbClr>
            </a:outerShdw>
          </a:effectLst>
        </p:spPr>
      </p:pic>
      <p:pic>
        <p:nvPicPr>
          <p:cNvPr name="Picture 150" id="150"/>
          <p:cNvPicPr>
            <a:picLocks noChangeAspect="1"/>
          </p:cNvPicPr>
          <p:nvPr/>
        </p:nvPicPr>
        <p:blipFill>
          <a:blip r:embed="rId3"/>
          <a:stretch/>
        </p:blipFill>
        <p:spPr>
          <a:xfrm>
            <a:off y="-128587" x="0"/>
            <a:ext cy="1214437" cx="91440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52" id="152"/>
          <p:cNvSpPr>
            <a:spLocks/>
          </p:cNvSpPr>
          <p:nvPr>
            <p:ph type="body"/>
          </p:nvPr>
        </p:nvSpPr>
        <p:spPr>
          <a:xfrm>
            <a:off y="908050" x="250825"/>
            <a:ext cy="4657725" cx="5616575"/>
          </a:xfrm>
          <a:prstGeom prst="rect">
            <a:avLst/>
          </a:prstGeom>
        </p:spPr>
        <p:txBody>
          <a:bodyPr tIns="45720" wrap="square" rIns="91440" numCol="1" lIns="91440" bIns="45720" anchor="t"/>
          <a:lstStyle/>
          <a:p>
            <a:pPr algn="just" marL="0" indent="355600">
              <a:lnSpc>
                <a:spcPct val="80000"/>
              </a:lnSpc>
              <a:buNone/>
            </a:pPr>
            <a:r>
              <a:rPr sz="2000" smtClean="0" lang="en-US" dirty="0">
                <a:latin charset="0" pitchFamily="18" typeface="Times New Roman"/>
                <a:ea charset="0" pitchFamily="18" typeface="Times New Roman"/>
              </a:rPr>
              <a:t>Ще на межі XX століття в Рільке виникає напружений інтерес до художнього пізнання і відтворення реального світу. Його "жадоба реального" знайшла стримане й концентроване вираження в книзі "Нові поезії" (1907-1908), яка вирізняється одухотвореною предметністю образів, витонченою і динамічною пластичністю мови.</a:t>
            </a:r>
          </a:p>
        </p:txBody>
      </p:sp>
      <p:pic>
        <p:nvPicPr>
          <p:cNvPr name="Picture 153" id="153"/>
          <p:cNvPicPr>
            <a:picLocks noChangeAspect="1"/>
          </p:cNvPicPr>
          <p:nvPr/>
        </p:nvPicPr>
        <p:blipFill>
          <a:blip r:embed="rId2"/>
          <a:stretch/>
        </p:blipFill>
        <p:spPr>
          <a:xfrm>
            <a:off y="-128587" x="0"/>
            <a:ext cy="1214437" cx="9144000"/>
          </a:xfrm>
          <a:prstGeom prst="rect">
            <a:avLst/>
          </a:prstGeom>
        </p:spPr>
      </p:pic>
      <p:pic>
        <p:nvPicPr>
          <p:cNvPr name="Picture 155" id="155"/>
          <p:cNvPicPr>
            <a:picLocks noChangeAspect="1"/>
          </p:cNvPicPr>
          <p:nvPr/>
        </p:nvPicPr>
        <p:blipFill>
          <a:blip r:embed="rId3"/>
          <a:stretch/>
        </p:blipFill>
        <p:spPr>
          <a:xfrm>
            <a:off y="908050" x="6084887"/>
            <a:ext cy="4092575" cx="2663825"/>
          </a:xfrm>
          <a:prstGeom prst="rect">
            <a:avLst/>
          </a:prstGeom>
          <a:noFill/>
          <a:ln>
            <a:noFill/>
          </a:ln>
          <a:effectLst>
            <a:outerShdw dist="139700" dir="2700000" blurRad="63500">
              <a:srgbClr val="333333">
                <a:alpha val="64999"/>
              </a:srgbClr>
            </a:outerShdw>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57" id="157"/>
          <p:cNvSpPr>
            <a:spLocks/>
          </p:cNvSpPr>
          <p:nvPr>
            <p:ph type="body"/>
          </p:nvPr>
        </p:nvSpPr>
        <p:spPr>
          <a:xfrm>
            <a:off y="908050" x="250825"/>
            <a:ext cy="4657725" cx="8785225"/>
          </a:xfrm>
          <a:prstGeom prst="rect">
            <a:avLst/>
          </a:prstGeom>
        </p:spPr>
        <p:txBody>
          <a:bodyPr tIns="45720" wrap="square" rIns="91440" numCol="1" lIns="91440" bIns="45720" anchor="t"/>
          <a:lstStyle/>
          <a:p>
            <a:pPr algn="just" marL="0" indent="355600">
              <a:lnSpc>
                <a:spcPct val="80000"/>
              </a:lnSpc>
              <a:buNone/>
            </a:pPr>
            <a:r>
              <a:rPr sz="2000" smtClean="0" lang="en-US" dirty="0">
                <a:latin charset="0" pitchFamily="18" typeface="Times New Roman"/>
                <a:ea charset="0" pitchFamily="18" typeface="Times New Roman"/>
              </a:rPr>
              <a:t>Цей твір із першої частини "Нових поезій" є яскравим прикладом використання і переосмислення Рільке давнього міфу, він образно втілює авторські роздуми про сутність мистецтва та його покликання. </a:t>
            </a:r>
          </a:p>
          <a:p>
            <a:pPr algn="just" marL="0" indent="355600">
              <a:lnSpc>
                <a:spcPct val="80000"/>
              </a:lnSpc>
              <a:buNone/>
            </a:pPr>
            <a:r>
              <a:rPr sz="2000" smtClean="0" lang="en-US" dirty="0">
                <a:latin charset="0" pitchFamily="18" typeface="Times New Roman"/>
                <a:ea charset="0" pitchFamily="18" typeface="Times New Roman"/>
              </a:rPr>
              <a:t>      Орфей, син музи Калліопи і бога Аполлона, легендарний співець і музикант, був наділений магічною силою, якій підкорялися не тільки люди, а й боги та природа. Коли Еврідіка, ніжно кохана дружина Орфея, померла від укусу змії, він вирушив за нею в Аїд, царство мертвих. Володар підземного царства, скорений грою Орфея, пообіцяв йому повернути Еврідіку на землю, якщо Орфей на зворотному шляху не оглянеться на дружину, доки не увійде у свій дім. Бог-посланець Гермес супроводжує Еврідіку в її поверненні на землю, але щасливий Орфей, не втримавшись, порушує заборону, і Еврідіка знову зникає в царстві мертвих. </a:t>
            </a:r>
          </a:p>
          <a:p>
            <a:pPr algn="just" marL="0" indent="355600">
              <a:lnSpc>
                <a:spcPct val="80000"/>
              </a:lnSpc>
              <a:buNone/>
            </a:pPr>
            <a:r>
              <a:rPr sz="2000" smtClean="0" lang="en-US" dirty="0">
                <a:latin charset="0" pitchFamily="18" typeface="Times New Roman"/>
                <a:ea charset="0" pitchFamily="18" typeface="Times New Roman"/>
              </a:rPr>
              <a:t>      Цей вірш </a:t>
            </a:r>
            <a:r>
              <a:rPr sz="2000" smtClean="0" lang="en-US" dirty="0">
                <a:latin charset="0" pitchFamily="18" typeface="Times New Roman"/>
                <a:ea charset="0" pitchFamily="18" typeface="Times New Roman"/>
              </a:rPr>
              <a:t>— </a:t>
            </a:r>
            <a:r>
              <a:rPr sz="2000" smtClean="0" lang="en-US" dirty="0">
                <a:latin charset="0" pitchFamily="18" typeface="Times New Roman"/>
                <a:ea charset="0" pitchFamily="18" typeface="Times New Roman"/>
              </a:rPr>
              <a:t>перше звертання Рільке до образу Орфея, який став для нього уособленням поезії, її високої місії. Утім, Орфей тут ще ніби не цілком впевнений, що силою свого поетичного слова він справді здатен повернути з небуття кохану, дати життя речам і явищам, створити свій світ. Тому він обертається і втрачає Еврідіку. </a:t>
            </a:r>
          </a:p>
          <a:p>
            <a:pPr algn="just" marL="0" indent="355600">
              <a:lnSpc>
                <a:spcPct val="80000"/>
              </a:lnSpc>
              <a:buNone/>
            </a:pPr>
            <a:r>
              <a:rPr sz="2000" smtClean="0" lang="en-US" dirty="0">
                <a:latin charset="0" pitchFamily="18" typeface="Times New Roman"/>
                <a:ea charset="0" pitchFamily="18" typeface="Times New Roman"/>
              </a:rPr>
              <a:t>      Мотив трагічного розладу у взаєминах чоловіка й жінки, який завжди був одним із провідних у творчості Рільке ("Самотність", "Осінній день", "Тиша" тощо), знаходить у поезії "Орфей, Еврідіка, Гермес" подальшого розвитку. Кордон між чоловіком і жінкою виявляється кордоном між життям і смертю, який не може подолати Орфей.</a:t>
            </a:r>
          </a:p>
        </p:txBody>
      </p:sp>
      <p:pic>
        <p:nvPicPr>
          <p:cNvPr name="Picture 158" id="158"/>
          <p:cNvPicPr>
            <a:picLocks noChangeAspect="1"/>
          </p:cNvPicPr>
          <p:nvPr/>
        </p:nvPicPr>
        <p:blipFill>
          <a:blip r:embed="rId2"/>
          <a:stretch/>
        </p:blipFill>
        <p:spPr>
          <a:xfrm>
            <a:off y="-128587" x="0"/>
            <a:ext cy="1214437" cx="91440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60" id="160"/>
          <p:cNvSpPr>
            <a:spLocks/>
          </p:cNvSpPr>
          <p:nvPr>
            <p:ph type="body"/>
          </p:nvPr>
        </p:nvSpPr>
        <p:spPr>
          <a:xfrm>
            <a:off y="908050" x="250825"/>
            <a:ext cy="4657725" cx="8785225"/>
          </a:xfrm>
          <a:prstGeom prst="rect">
            <a:avLst/>
          </a:prstGeom>
        </p:spPr>
        <p:txBody>
          <a:bodyPr tIns="45720" wrap="square" rIns="91440" numCol="1" lIns="91440" bIns="45720" anchor="t"/>
          <a:lstStyle/>
          <a:p>
            <a:pPr algn="just" marL="0" indent="355600">
              <a:lnSpc>
                <a:spcPct val="80000"/>
              </a:lnSpc>
              <a:buNone/>
            </a:pPr>
            <a:r>
              <a:rPr sz="2000" smtClean="0" lang="en-US" dirty="0">
                <a:latin charset="0" pitchFamily="18" typeface="Times New Roman"/>
                <a:ea charset="0" pitchFamily="18" typeface="Times New Roman"/>
              </a:rPr>
              <a:t>Напередодні й під час Першої світової війни Рільке пережив тривалу кризу, яка лише іноді переривалася спалахами творчої активності. Він багато, майже безперервно мандрував - Іспанією, Північною Африкою, країнами Центральної Європи, ніде надовго не затримуючись, за винятком замку Дуїно на Адріатиці, де 1912 року розпочав створювати цикл "Дуїнянських елегій", завершення якого з часом стало справою всього його життя. Сам поет надавав цим творам (загалом їх дванадцять) особливого значення і ніколи не публікував їх поодинці аж до 1922 року. </a:t>
            </a:r>
          </a:p>
          <a:p>
            <a:pPr algn="just" marL="0" indent="355600">
              <a:lnSpc>
                <a:spcPct val="80000"/>
              </a:lnSpc>
              <a:buNone/>
            </a:pPr>
            <a:r>
              <a:rPr sz="2000" smtClean="0" lang="en-US" dirty="0">
                <a:latin charset="0" pitchFamily="18" typeface="Times New Roman"/>
                <a:ea charset="0" pitchFamily="18" typeface="Times New Roman"/>
              </a:rPr>
              <a:t>      Рільке дуже болісно сприйняв початок Першої світової війни. Війна, писав він в одному з листів 1915 року, це "гора страждань, на яку ми продовжуємо здиратися". Він бачив лише "непомірну рану, на яку перетворилася вся Європа", думав про "масову смерть людей, що відбувається щоденно і щохвилинно". Сходить нанівець його творчість, жорстоким випробуванням піддаються його гуманістичні переконання.</a:t>
            </a:r>
          </a:p>
        </p:txBody>
      </p:sp>
      <p:pic>
        <p:nvPicPr>
          <p:cNvPr name="Picture 161" id="161"/>
          <p:cNvPicPr>
            <a:picLocks noChangeAspect="1"/>
          </p:cNvPicPr>
          <p:nvPr/>
        </p:nvPicPr>
        <p:blipFill>
          <a:blip r:embed="rId2"/>
          <a:stretch/>
        </p:blipFill>
        <p:spPr>
          <a:xfrm>
            <a:off y="-128587" x="0"/>
            <a:ext cy="1214437" cx="914400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63" id="163"/>
          <p:cNvSpPr>
            <a:spLocks/>
          </p:cNvSpPr>
          <p:nvPr>
            <p:ph type="body"/>
          </p:nvPr>
        </p:nvSpPr>
        <p:spPr>
          <a:xfrm>
            <a:off y="908050" x="250825"/>
            <a:ext cy="4657725" cx="8785225"/>
          </a:xfrm>
          <a:prstGeom prst="rect">
            <a:avLst/>
          </a:prstGeom>
        </p:spPr>
        <p:txBody>
          <a:bodyPr tIns="45720" wrap="square" rIns="91440" numCol="1" lIns="91440" bIns="45720" anchor="t"/>
          <a:lstStyle/>
          <a:p>
            <a:pPr algn="just" marL="0" indent="355600">
              <a:lnSpc>
                <a:spcPct val="80000"/>
              </a:lnSpc>
              <a:buNone/>
            </a:pPr>
            <a:r>
              <a:rPr sz="1800" smtClean="0" lang="en-US" dirty="0">
                <a:latin charset="0" pitchFamily="18" typeface="Times New Roman"/>
                <a:ea charset="0" pitchFamily="18" typeface="Times New Roman"/>
              </a:rPr>
              <a:t>У післявоєнний період Рільке прагне писати вірші, які увібрали б усі його попередні пошуки й здобутки; як ніколи, великого значення набуває для митця традиція німецької філософської лірики. У той же час у його поезії загострюється сприйняття сучасності як світу, що остаточно втрачає свій справжній, "людський зміст". Поетичне слово залишається для нього єдиним засобом чинити опір дегуманізації. Однак трагізм "Дуїнянських елегій" не переходить у відчай, поет зберігає віру в можливість відновлення повноцінного буття. Рільке здавалося, що в душах людей мають зникнути кордони між людиною і речами, що всі аспекти людського буття, в тому числі любов і смерть, втратять свою полярність і включаться в якийсь єдиний "внутрішній простір світу". </a:t>
            </a:r>
          </a:p>
          <a:p>
            <a:pPr algn="just" marL="0" indent="355600">
              <a:lnSpc>
                <a:spcPct val="80000"/>
              </a:lnSpc>
              <a:buNone/>
            </a:pPr>
            <a:r>
              <a:rPr sz="1800" smtClean="0" lang="en-US" dirty="0">
                <a:latin charset="0" pitchFamily="18" typeface="Times New Roman"/>
                <a:ea charset="0" pitchFamily="18" typeface="Times New Roman"/>
              </a:rPr>
              <a:t>      Найповнішого вираження мотиви, властиві пізній творчості Рільке, набули в поетичному циклі "Сонети до Орфея" (1922). </a:t>
            </a:r>
          </a:p>
          <a:p>
            <a:pPr algn="just" marL="0" indent="355600">
              <a:lnSpc>
                <a:spcPct val="80000"/>
              </a:lnSpc>
              <a:buNone/>
            </a:pPr>
            <a:r>
              <a:rPr sz="1800" smtClean="0" lang="en-US" dirty="0">
                <a:latin charset="0" pitchFamily="18" typeface="Times New Roman"/>
                <a:ea charset="0" pitchFamily="18" typeface="Times New Roman"/>
              </a:rPr>
              <a:t>      Звільнившись від "важкості" "Дуїнянських елегій", вірш Рільке став прозорим, точним у виборі зображувальних засобів. </a:t>
            </a:r>
          </a:p>
          <a:p>
            <a:pPr algn="just" marL="0" indent="355600">
              <a:lnSpc>
                <a:spcPct val="80000"/>
              </a:lnSpc>
              <a:buNone/>
            </a:pPr>
            <a:r>
              <a:rPr sz="1800" smtClean="0" lang="en-US" dirty="0">
                <a:latin charset="0" pitchFamily="18" typeface="Times New Roman"/>
                <a:ea charset="0" pitchFamily="18" typeface="Times New Roman"/>
              </a:rPr>
              <a:t>      Основною темою "Сонетів" є мистецтво - поет доходить висновку, що збереження гармонії є можливим тільки завдяки жертовній силі мистецтва й творчій енергії людини. У поезію Рільке знову повертається Бог - вершина Всесвіту, але тепер це "дзвінкий" бог Орфей, поет-співець, який зливається з образом поета Рільке. Вже в першому сонеті циклу - "Ось дерево звелось..." Орфей втілює силу поезії, що активно сприяє перетворенню хаосу на світ гармонії форм і образів, справжній "людський світ". Мистецтво, як будівничий спів Орфея, здатне одухотворити світ, звести високий і міцний храм добра й краси. </a:t>
            </a:r>
          </a:p>
          <a:p>
            <a:pPr algn="just" marL="0" indent="355600">
              <a:lnSpc>
                <a:spcPct val="80000"/>
              </a:lnSpc>
              <a:buNone/>
            </a:pPr>
            <a:r>
              <a:rPr sz="1800" smtClean="0" lang="en-US" dirty="0">
                <a:latin charset="0" pitchFamily="18" typeface="Times New Roman"/>
                <a:ea charset="0" pitchFamily="18" typeface="Times New Roman"/>
              </a:rPr>
              <a:t>      У "Сонетах до Орфея" поет піднявся з безодні сумнівів і відчаю і утвердив початкову основу свого поетичного таланту - думку про красу буття: "Бути на землі - прекрасно".</a:t>
            </a:r>
          </a:p>
        </p:txBody>
      </p:sp>
      <p:pic>
        <p:nvPicPr>
          <p:cNvPr name="Picture 164" id="164"/>
          <p:cNvPicPr>
            <a:picLocks noChangeAspect="1"/>
          </p:cNvPicPr>
          <p:nvPr/>
        </p:nvPicPr>
        <p:blipFill>
          <a:blip r:embed="rId2"/>
          <a:stretch/>
        </p:blipFill>
        <p:spPr>
          <a:xfrm>
            <a:off y="-128587" x="0"/>
            <a:ext cy="1214437" cx="91440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66" id="166"/>
          <p:cNvSpPr>
            <a:spLocks/>
          </p:cNvSpPr>
          <p:nvPr>
            <p:ph type="body"/>
          </p:nvPr>
        </p:nvSpPr>
        <p:spPr>
          <a:xfrm>
            <a:off y="5589587" x="0"/>
            <a:ext cy="1584325" cx="9144000"/>
          </a:xfrm>
          <a:prstGeom prst="rect">
            <a:avLst/>
          </a:prstGeom>
        </p:spPr>
        <p:txBody>
          <a:bodyPr tIns="45720" wrap="square" rIns="91440" numCol="1" lIns="91440" bIns="45720" anchor="t"/>
          <a:lstStyle/>
          <a:p>
            <a:pPr algn="just" marL="0" indent="355600">
              <a:lnSpc>
                <a:spcPct val="80000"/>
              </a:lnSpc>
              <a:buNone/>
            </a:pPr>
            <a:r>
              <a:rPr sz="1800" smtClean="0" lang="en-US" dirty="0">
                <a:latin charset="0" pitchFamily="18" typeface="Times New Roman"/>
                <a:ea charset="0" pitchFamily="18" typeface="Times New Roman"/>
              </a:rPr>
              <a:t>Наприкінці життя Рільке працював не так багато (тяжка </a:t>
            </a:r>
            <a:r>
              <a:rPr sz="1800" smtClean="0" lang="en-US" dirty="0">
                <a:latin charset="0" pitchFamily="18" typeface="Times New Roman"/>
                <a:ea charset="0" pitchFamily="18" typeface="Times New Roman"/>
              </a:rPr>
              <a:t>хвороба лейкемія </a:t>
            </a:r>
            <a:r>
              <a:rPr sz="1800" smtClean="0" lang="en-US" dirty="0">
                <a:latin charset="0" pitchFamily="18" typeface="Times New Roman"/>
                <a:ea charset="0" pitchFamily="18" typeface="Times New Roman"/>
              </a:rPr>
              <a:t>нагадувала про себе дедалі тривалішими нападами), але на диво легко, майже без чернеток. Незадовго до смерті він написав книгу віршів французькою мовою. </a:t>
            </a:r>
          </a:p>
          <a:p>
            <a:pPr algn="just" marL="0" indent="355600">
              <a:lnSpc>
                <a:spcPct val="80000"/>
              </a:lnSpc>
              <a:buNone/>
            </a:pPr>
            <a:r>
              <a:rPr sz="1800" smtClean="0" lang="en-US" dirty="0">
                <a:latin charset="0" pitchFamily="18" typeface="Times New Roman"/>
                <a:ea charset="0" pitchFamily="18" typeface="Times New Roman"/>
              </a:rPr>
              <a:t>      Помер Райнер Марія Рільке 1926 року у Швейцарії.</a:t>
            </a:r>
          </a:p>
        </p:txBody>
      </p:sp>
      <p:pic>
        <p:nvPicPr>
          <p:cNvPr name="Picture 167" id="167"/>
          <p:cNvPicPr>
            <a:picLocks noChangeAspect="1"/>
          </p:cNvPicPr>
          <p:nvPr/>
        </p:nvPicPr>
        <p:blipFill>
          <a:blip r:embed="rId2"/>
          <a:stretch/>
        </p:blipFill>
        <p:spPr>
          <a:xfrm>
            <a:off y="-128587" x="0"/>
            <a:ext cy="1214437" cx="9144000"/>
          </a:xfrm>
          <a:prstGeom prst="rect">
            <a:avLst/>
          </a:prstGeom>
        </p:spPr>
      </p:pic>
      <p:pic>
        <p:nvPicPr>
          <p:cNvPr name="Picture 169" id="169"/>
          <p:cNvPicPr>
            <a:picLocks noChangeAspect="1"/>
          </p:cNvPicPr>
          <p:nvPr/>
        </p:nvPicPr>
        <p:blipFill>
          <a:blip r:embed="rId3"/>
          <a:stretch/>
        </p:blipFill>
        <p:spPr>
          <a:xfrm>
            <a:off y="836612" x="1849437"/>
            <a:ext cy="4121150" cx="5494337"/>
          </a:xfrm>
          <a:prstGeom prst="rect">
            <a:avLst/>
          </a:prstGeom>
          <a:noFill/>
          <a:ln>
            <a:noFill/>
          </a:ln>
          <a:effectLst>
            <a:outerShdw dist="139700" dir="2700000" blurRad="63500">
              <a:srgbClr val="333333">
                <a:alpha val="64999"/>
              </a:srgbClr>
            </a:outerShdw>
          </a:effectLst>
        </p:spPr>
      </p:pic>
      <p:sp>
        <p:nvSpPr>
          <p:cNvPr name="Text Box 171" id="171"/>
          <p:cNvSpPr>
            <a:spLocks/>
          </p:cNvSpPr>
          <p:nvPr/>
        </p:nvSpPr>
        <p:spPr>
          <a:xfrm>
            <a:off y="4957762" x="1849437"/>
            <a:ext cy="368300" cx="5494337"/>
          </a:xfrm>
          <a:prstGeom prst="rect">
            <a:avLst/>
          </a:prstGeom>
          <a:noFill/>
          <a:ln>
            <a:noFill/>
          </a:ln>
        </p:spPr>
        <p:txBody>
          <a:bodyPr numCol="1">
            <a:spAutoFit/>
          </a:bodyPr>
          <a:lstStyle/>
          <a:p>
            <a:pPr algn="ctr" marL="0" indent="0"/>
            <a:r>
              <a:rPr lang="en-US" smtClean="0" i="1" dirty="0">
                <a:effectLst>
                  <a:outerShdw dist="38100" dir="2700000" algn="tl" blurRad="38100">
                    <a:srgbClr val="C0C0C0"/>
                  </a:outerShdw>
                </a:effectLst>
              </a:rPr>
              <a:t>Могила Рільке біля стіни церкви Сан-Роман</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172" id="172"/>
          <p:cNvPicPr>
            <a:picLocks noChangeAspect="1"/>
          </p:cNvPicPr>
          <p:nvPr/>
        </p:nvPicPr>
        <p:blipFill>
          <a:blip r:embed="rId2"/>
          <a:stretch/>
        </p:blipFill>
        <p:spPr>
          <a:xfrm>
            <a:off y="-128587" x="0"/>
            <a:ext cy="1214437" cx="9144000"/>
          </a:xfrm>
          <a:prstGeom prst="rect">
            <a:avLst/>
          </a:prstGeom>
        </p:spPr>
      </p:pic>
      <p:pic>
        <p:nvPicPr>
          <p:cNvPr name="Picture 174" id="174"/>
          <p:cNvPicPr>
            <a:picLocks noChangeAspect="1"/>
          </p:cNvPicPr>
          <p:nvPr/>
        </p:nvPicPr>
        <p:blipFill>
          <a:blip r:embed="rId3"/>
          <a:stretch/>
        </p:blipFill>
        <p:spPr>
          <a:xfrm>
            <a:off y="765175" x="4570412"/>
            <a:ext cy="5715000" cx="4286250"/>
          </a:xfrm>
          <a:prstGeom prst="rect">
            <a:avLst/>
          </a:prstGeom>
          <a:noFill/>
          <a:ln>
            <a:noFill/>
          </a:ln>
          <a:effectLst>
            <a:outerShdw dist="139700" dir="2700000" blurRad="63500">
              <a:srgbClr val="333333">
                <a:alpha val="64999"/>
              </a:srgbClr>
            </a:outerShdw>
          </a:effectLst>
        </p:spPr>
      </p:pic>
      <p:sp>
        <p:nvSpPr>
          <p:cNvPr name="Text Box 176" id="176"/>
          <p:cNvSpPr>
            <a:spLocks/>
          </p:cNvSpPr>
          <p:nvPr/>
        </p:nvSpPr>
        <p:spPr>
          <a:xfrm>
            <a:off y="908050" x="323850"/>
            <a:ext cy="3170237" cx="3941762"/>
          </a:xfrm>
          <a:prstGeom prst="rect">
            <a:avLst/>
          </a:prstGeom>
          <a:noFill/>
          <a:ln>
            <a:noFill/>
          </a:ln>
        </p:spPr>
        <p:txBody>
          <a:bodyPr numCol="1">
            <a:spAutoFit/>
          </a:bodyPr>
          <a:lstStyle/>
          <a:p>
            <a:pPr algn="r" marL="0" indent="0"/>
            <a:r>
              <a:rPr sz="2000" smtClean="0" lang="en-US" dirty="0" b="1">
                <a:effectLst>
                  <a:outerShdw dist="38100" dir="2700000" algn="tl" blurRad="38100">
                    <a:srgbClr val="C0C0C0"/>
                  </a:outerShdw>
                </a:effectLst>
              </a:rPr>
              <a:t>Rose, oh reiner Widerspruch, Lust,</a:t>
            </a:r>
            <a:br>
              <a:rPr sz="2000" smtClean="0" lang="en-US" dirty="0" b="1">
                <a:effectLst>
                  <a:outerShdw dist="38100" dir="2700000" algn="tl" blurRad="38100">
                    <a:srgbClr val="C0C0C0"/>
                  </a:outerShdw>
                </a:effectLst>
              </a:rPr>
            </a:br>
            <a:r>
              <a:rPr sz="2000" smtClean="0" lang="en-US" dirty="0" b="1">
                <a:effectLst>
                  <a:outerShdw dist="38100" dir="2700000" algn="tl" blurRad="38100">
                    <a:srgbClr val="C0C0C0"/>
                  </a:outerShdw>
                </a:effectLst>
              </a:rPr>
              <a:t>Niemandes Schlaf zu sein unter soviel Lidern.</a:t>
            </a:r>
          </a:p>
          <a:p>
            <a:pPr algn="r" marL="0" indent="0"/>
            <a:r>
              <a:rPr sz="2000" smtClean="0" lang="en-US" dirty="0" b="1">
                <a:effectLst>
                  <a:outerShdw dist="38100" dir="2700000" algn="tl" blurRad="38100">
                    <a:srgbClr val="C0C0C0"/>
                  </a:outerShdw>
                </a:effectLst>
              </a:rPr>
              <a:t/>
            </a:r>
            <a:br>
              <a:rPr sz="2000" smtClean="0" lang="en-US" dirty="0" b="1">
                <a:effectLst>
                  <a:outerShdw dist="38100" dir="2700000" algn="tl" blurRad="38100">
                    <a:srgbClr val="C0C0C0"/>
                  </a:outerShdw>
                </a:effectLst>
              </a:rPr>
            </a:br>
            <a:r>
              <a:rPr sz="2000" smtClean="0" lang="en-US" dirty="0" b="1">
                <a:effectLst>
                  <a:outerShdw dist="38100" dir="2700000" algn="tl" blurRad="38100">
                    <a:srgbClr val="C0C0C0"/>
                  </a:outerShdw>
                </a:effectLst>
              </a:rPr>
              <a:t>(Роза, о чистая двойственность чувств, каприз:</a:t>
            </a:r>
            <a:br>
              <a:rPr sz="2000" smtClean="0" lang="en-US" dirty="0" b="1">
                <a:effectLst>
                  <a:outerShdw dist="38100" dir="2700000" algn="tl" blurRad="38100">
                    <a:srgbClr val="C0C0C0"/>
                  </a:outerShdw>
                </a:effectLst>
              </a:rPr>
            </a:br>
            <a:r>
              <a:rPr sz="2000" smtClean="0" lang="en-US" dirty="0" b="1">
                <a:effectLst>
                  <a:outerShdw dist="38100" dir="2700000" algn="tl" blurRad="38100">
                    <a:srgbClr val="C0C0C0"/>
                  </a:outerShdw>
                </a:effectLst>
              </a:rPr>
              <a:t>Быть ничьим сном под тяжестью стольких век).</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03" id="103"/>
          <p:cNvSpPr>
            <a:spLocks/>
          </p:cNvSpPr>
          <p:nvPr>
            <p:ph type="body"/>
          </p:nvPr>
        </p:nvSpPr>
        <p:spPr>
          <a:xfrm>
            <a:off y="1125537" x="395287"/>
            <a:ext cy="4751387" cx="4824412"/>
          </a:xfrm>
          <a:prstGeom prst="rect">
            <a:avLst/>
          </a:prstGeom>
        </p:spPr>
        <p:txBody>
          <a:bodyPr tIns="45720" wrap="square" rIns="91440" numCol="1" lIns="91440" bIns="45720" anchor="t"/>
          <a:lstStyle/>
          <a:p>
            <a:pPr algn="just" marL="0" indent="354012">
              <a:lnSpc>
                <a:spcPct val="80000"/>
              </a:lnSpc>
              <a:buNone/>
            </a:pPr>
            <a:r>
              <a:rPr sz="2000" smtClean="0" lang="en-US" dirty="0">
                <a:effectLst>
                  <a:outerShdw dist="38100" dir="2700000" algn="tl" blurRad="38100">
                    <a:srgbClr val="C0C0C0"/>
                  </a:outerShdw>
                </a:effectLst>
                <a:latin charset="0" pitchFamily="18" typeface="Times New Roman"/>
                <a:ea charset="0" pitchFamily="18" typeface="Times New Roman"/>
              </a:rPr>
              <a:t>Райнер Марія Рільке Народився 4 грудня 1875 в </a:t>
            </a:r>
            <a:r>
              <a:rPr sz="2000" smtClean="0" lang="en-US" dirty="0">
                <a:effectLst>
                  <a:outerShdw dist="38100" dir="2700000" algn="tl" blurRad="38100">
                    <a:srgbClr val="C0C0C0"/>
                  </a:outerShdw>
                </a:effectLst>
                <a:latin charset="0" pitchFamily="18" typeface="Times New Roman"/>
                <a:ea charset="0" pitchFamily="18" typeface="Times New Roman"/>
              </a:rPr>
              <a:t>Празі (тоді Австро-Угорщина) </a:t>
            </a:r>
            <a:r>
              <a:rPr sz="2000" smtClean="0" lang="en-US" dirty="0">
                <a:effectLst>
                  <a:outerShdw dist="38100" dir="2700000" algn="tl" blurRad="38100">
                    <a:srgbClr val="C0C0C0"/>
                  </a:outerShdw>
                </a:effectLst>
                <a:latin charset="0" pitchFamily="18" typeface="Times New Roman"/>
                <a:ea charset="0" pitchFamily="18" typeface="Times New Roman"/>
              </a:rPr>
              <a:t>в сім'ї чиновника </a:t>
            </a:r>
            <a:r>
              <a:rPr sz="2000" smtClean="0" lang="en-US" dirty="0">
                <a:effectLst>
                  <a:outerShdw dist="38100" dir="2700000" algn="tl" blurRad="38100">
                    <a:srgbClr val="C0C0C0"/>
                  </a:outerShdw>
                </a:effectLst>
                <a:latin charset="0" pitchFamily="18" typeface="Times New Roman"/>
                <a:ea charset="0" pitchFamily="18" typeface="Times New Roman"/>
              </a:rPr>
              <a:t>по залізни-чному відомству </a:t>
            </a:r>
            <a:r>
              <a:rPr sz="2000" smtClean="0" lang="en-US" dirty="0">
                <a:effectLst>
                  <a:outerShdw dist="38100" dir="2700000" algn="tl" blurRad="38100">
                    <a:srgbClr val="C0C0C0"/>
                  </a:outerShdw>
                </a:effectLst>
                <a:latin charset="0" pitchFamily="18" typeface="Times New Roman"/>
                <a:ea charset="0" pitchFamily="18" typeface="Times New Roman"/>
              </a:rPr>
              <a:t>Йозефа Рільке і </a:t>
            </a:r>
            <a:r>
              <a:rPr sz="2000" smtClean="0" lang="en-US" dirty="0">
                <a:effectLst>
                  <a:outerShdw dist="38100" dir="2700000" algn="tl" blurRad="38100">
                    <a:srgbClr val="C0C0C0"/>
                  </a:outerShdw>
                </a:effectLst>
                <a:latin charset="0" pitchFamily="18" typeface="Times New Roman"/>
                <a:ea charset="0" pitchFamily="18" typeface="Times New Roman"/>
              </a:rPr>
              <a:t>Софії Рільке(Ентц). </a:t>
            </a:r>
          </a:p>
          <a:p>
            <a:pPr algn="just" marL="0" indent="354012">
              <a:lnSpc>
                <a:spcPct val="80000"/>
              </a:lnSpc>
              <a:buNone/>
            </a:pPr>
            <a:r>
              <a:rPr sz="2000" smtClean="0" lang="en-US" dirty="0">
                <a:effectLst>
                  <a:outerShdw dist="38100" dir="2700000" algn="tl" blurRad="38100">
                    <a:srgbClr val="C0C0C0"/>
                  </a:outerShdw>
                </a:effectLst>
                <a:latin charset="0" pitchFamily="18" typeface="Times New Roman"/>
                <a:ea charset="0" pitchFamily="18" typeface="Times New Roman"/>
              </a:rPr>
              <a:t>Справжнє </a:t>
            </a:r>
            <a:r>
              <a:rPr sz="2000" smtClean="0" lang="en-US" dirty="0">
                <a:effectLst>
                  <a:outerShdw dist="38100" dir="2700000" algn="tl" blurRad="38100">
                    <a:srgbClr val="C0C0C0"/>
                  </a:outerShdw>
                </a:effectLst>
                <a:latin charset="0" pitchFamily="18" typeface="Times New Roman"/>
                <a:ea charset="0" pitchFamily="18" typeface="Times New Roman"/>
              </a:rPr>
              <a:t>ім'я — Рене Карл Вільгельм Йоган Йозеф Марія Рільке</a:t>
            </a:r>
            <a:r>
              <a:rPr sz="2000" smtClean="0" lang="en-US" dirty="0">
                <a:effectLst>
                  <a:outerShdw dist="38100" dir="2700000" algn="tl" blurRad="38100">
                    <a:srgbClr val="C0C0C0"/>
                  </a:outerShdw>
                </a:effectLst>
                <a:latin charset="0" pitchFamily="18" typeface="Times New Roman"/>
                <a:ea charset="0" pitchFamily="18" typeface="Times New Roman"/>
              </a:rPr>
              <a:t>.</a:t>
            </a:r>
          </a:p>
          <a:p>
            <a:pPr algn="just" marL="0" indent="354012">
              <a:lnSpc>
                <a:spcPct val="80000"/>
              </a:lnSpc>
              <a:buNone/>
            </a:pPr>
            <a:r>
              <a:rPr sz="2000" smtClean="0" lang="en-US" dirty="0">
                <a:effectLst>
                  <a:outerShdw dist="38100" dir="2700000" algn="tl" blurRad="38100">
                    <a:srgbClr val="C0C0C0"/>
                  </a:outerShdw>
                </a:effectLst>
                <a:latin charset="0" pitchFamily="18" typeface="Times New Roman"/>
                <a:ea charset="0" pitchFamily="18" typeface="Times New Roman"/>
              </a:rPr>
              <a:t>Був у батьків первістком, потім в нього з'явився молодший брат. Дитинство і юність не були щасливими — через невдалий шлюб батьків, який розпався 1884 року, коли хлопцеві було 9 років</a:t>
            </a:r>
            <a:r>
              <a:rPr sz="2000" smtClean="0" lang="en-US" dirty="0">
                <a:effectLst>
                  <a:outerShdw dist="38100" dir="2700000" algn="tl" blurRad="38100">
                    <a:srgbClr val="C0C0C0"/>
                  </a:outerShdw>
                </a:effectLst>
                <a:latin charset="0" pitchFamily="18" typeface="Times New Roman"/>
                <a:ea charset="0" pitchFamily="18" typeface="Times New Roman"/>
              </a:rPr>
              <a:t>.</a:t>
            </a:r>
          </a:p>
          <a:p>
            <a:pPr algn="just" marL="0" indent="354012">
              <a:lnSpc>
                <a:spcPct val="80000"/>
              </a:lnSpc>
              <a:buNone/>
            </a:pPr>
            <a:r>
              <a:rPr sz="2000" smtClean="0" lang="en-US" dirty="0">
                <a:effectLst>
                  <a:outerShdw dist="38100" dir="2700000" algn="tl" blurRad="38100">
                    <a:srgbClr val="C0C0C0"/>
                  </a:outerShdw>
                </a:effectLst>
                <a:latin charset="0" pitchFamily="18" typeface="Times New Roman"/>
                <a:ea charset="0" pitchFamily="18" typeface="Times New Roman"/>
              </a:rPr>
              <a:t>Мати, Софія Енц, не могла забути своєї першої </a:t>
            </a:r>
            <a:r>
              <a:rPr sz="2000" smtClean="0" lang="en-US" dirty="0">
                <a:effectLst>
                  <a:outerShdw dist="38100" dir="2700000" algn="tl" blurRad="38100">
                    <a:srgbClr val="C0C0C0"/>
                  </a:outerShdw>
                </a:effectLst>
                <a:latin charset="0" pitchFamily="18" typeface="Times New Roman"/>
                <a:ea charset="0" pitchFamily="18" typeface="Times New Roman"/>
              </a:rPr>
              <a:t>дитини — рано </a:t>
            </a:r>
            <a:r>
              <a:rPr sz="2000" smtClean="0" lang="en-US" dirty="0">
                <a:effectLst>
                  <a:outerShdw dist="38100" dir="2700000" algn="tl" blurRad="38100">
                    <a:srgbClr val="C0C0C0"/>
                  </a:outerShdw>
                </a:effectLst>
                <a:latin charset="0" pitchFamily="18" typeface="Times New Roman"/>
                <a:ea charset="0" pitchFamily="18" typeface="Times New Roman"/>
              </a:rPr>
              <a:t>померлої дочки, тому трактувала сина як дівчинку, навіть одягала в сукні.</a:t>
            </a:r>
          </a:p>
        </p:txBody>
      </p:sp>
      <p:pic>
        <p:nvPicPr>
          <p:cNvPr name="Picture 104" id="104"/>
          <p:cNvPicPr>
            <a:picLocks noChangeAspect="1"/>
          </p:cNvPicPr>
          <p:nvPr/>
        </p:nvPicPr>
        <p:blipFill>
          <a:blip r:embed="rId2"/>
          <a:stretch/>
        </p:blipFill>
        <p:spPr>
          <a:xfrm>
            <a:off y="981075" x="5778500"/>
            <a:ext cy="10137775" cx="3200400"/>
          </a:xfrm>
          <a:prstGeom prst="rect">
            <a:avLst/>
          </a:prstGeom>
        </p:spPr>
      </p:pic>
      <p:pic>
        <p:nvPicPr>
          <p:cNvPr name="Picture 106" id="106"/>
          <p:cNvPicPr>
            <a:picLocks noChangeAspect="1"/>
          </p:cNvPicPr>
          <p:nvPr/>
        </p:nvPicPr>
        <p:blipFill>
          <a:blip r:embed="rId3"/>
          <a:stretch/>
        </p:blipFill>
        <p:spPr>
          <a:xfrm>
            <a:off y="-128587" x="0"/>
            <a:ext cy="1214437" cx="9144000"/>
          </a:xfrm>
          <a:prstGeom prst="rect">
            <a:avLst/>
          </a:prstGeom>
        </p:spPr>
      </p:pic>
    </p:spTree>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108" id="108"/>
          <p:cNvPicPr>
            <a:picLocks noChangeAspect="1"/>
          </p:cNvPicPr>
          <p:nvPr/>
        </p:nvPicPr>
        <p:blipFill>
          <a:blip r:embed="rId2"/>
          <a:stretch/>
        </p:blipFill>
        <p:spPr>
          <a:xfrm>
            <a:off y="-128587" x="-12700"/>
            <a:ext cy="1214437" cx="9156700"/>
          </a:xfrm>
          <a:prstGeom prst="rect">
            <a:avLst/>
          </a:prstGeom>
        </p:spPr>
      </p:pic>
      <p:sp>
        <p:nvSpPr>
          <p:cNvPr name="Text Box 110" id="110"/>
          <p:cNvSpPr>
            <a:spLocks/>
          </p:cNvSpPr>
          <p:nvPr>
            <p:ph type="body"/>
          </p:nvPr>
        </p:nvSpPr>
        <p:spPr>
          <a:xfrm>
            <a:off y="4941887" x="6350"/>
            <a:ext cy="4751387" cx="9144000"/>
          </a:xfrm>
          <a:prstGeom prst="rect">
            <a:avLst/>
          </a:prstGeom>
        </p:spPr>
        <p:txBody>
          <a:bodyPr tIns="45720" wrap="square" rIns="91440" numCol="1" lIns="91440" bIns="45720" anchor="t"/>
          <a:lstStyle/>
          <a:p>
            <a:pPr algn="just" marL="0" indent="354012">
              <a:lnSpc>
                <a:spcPct val="80000"/>
              </a:lnSpc>
              <a:buNone/>
            </a:pPr>
            <a:r>
              <a:rPr sz="2000" smtClean="0" lang="en-US" dirty="0">
                <a:effectLst>
                  <a:outerShdw dist="38100" dir="2700000" algn="tl" blurRad="38100">
                    <a:srgbClr val="C0C0C0"/>
                  </a:outerShdw>
                </a:effectLst>
                <a:latin charset="0" pitchFamily="18" typeface="Times New Roman"/>
                <a:ea charset="0" pitchFamily="18" typeface="Times New Roman"/>
              </a:rPr>
              <a:t>До 1884 року — навчання у початковій школі в Празі. Після розлучення батьків у 1884 році, Рільке залишається під опікою </a:t>
            </a:r>
            <a:r>
              <a:rPr sz="2000" smtClean="0" lang="en-US" dirty="0">
                <a:effectLst>
                  <a:outerShdw dist="38100" dir="2700000" algn="tl" blurRad="38100">
                    <a:srgbClr val="C0C0C0"/>
                  </a:outerShdw>
                </a:effectLst>
                <a:latin charset="0" pitchFamily="18" typeface="Times New Roman"/>
                <a:ea charset="0" pitchFamily="18" typeface="Times New Roman"/>
              </a:rPr>
              <a:t>батька</a:t>
            </a:r>
            <a:r>
              <a:rPr sz="2000" smtClean="0" lang="en-US" dirty="0">
                <a:effectLst>
                  <a:outerShdw dist="38100" dir="2700000" algn="tl" blurRad="38100">
                    <a:srgbClr val="C0C0C0"/>
                  </a:outerShdw>
                </a:effectLst>
                <a:latin charset="0" pitchFamily="18" typeface="Times New Roman"/>
                <a:ea charset="0" pitchFamily="18" typeface="Times New Roman"/>
              </a:rPr>
              <a:t>.</a:t>
            </a:r>
          </a:p>
          <a:p>
            <a:pPr algn="just" marL="0" indent="354012">
              <a:lnSpc>
                <a:spcPct val="80000"/>
              </a:lnSpc>
              <a:buNone/>
            </a:pPr>
            <a:r>
              <a:rPr sz="2000" smtClean="0" lang="en-US" dirty="0">
                <a:effectLst>
                  <a:outerShdw dist="38100" dir="2700000" algn="tl" blurRad="38100">
                    <a:srgbClr val="C0C0C0"/>
                  </a:outerShdw>
                </a:effectLst>
                <a:latin charset="0" pitchFamily="18" typeface="Times New Roman"/>
                <a:ea charset="0" pitchFamily="18" typeface="Times New Roman"/>
              </a:rPr>
              <a:t>Батько, Йозеф Рільке, мріяв про військову кар'єру, але мусив стати залізничним чиновником. Тому, всупереч волі сина, 1886 року віддав його до військової академії. 1 вересня 1886 року Рільке вступив у кадетське військове училище у Санкт-Пельтені (поблизу Відня). Тоді ж з'являються перші дитячі вірші.</a:t>
            </a:r>
          </a:p>
          <a:p>
            <a:pPr algn="just" marL="0" indent="354012">
              <a:lnSpc>
                <a:spcPct val="80000"/>
              </a:lnSpc>
              <a:buNone/>
            </a:pPr>
            <a:endParaRPr sz="2000" smtClean="0" lang="en-US" dirty="0">
              <a:effectLst>
                <a:outerShdw dist="38100" dir="2700000" algn="tl" blurRad="38100">
                  <a:srgbClr val="C0C0C0"/>
                </a:outerShdw>
              </a:effectLst>
              <a:latin charset="0" pitchFamily="18" typeface="Times New Roman"/>
              <a:ea charset="0" pitchFamily="18" typeface="Times New Roman"/>
            </a:endParaRPr>
          </a:p>
        </p:txBody>
      </p:sp>
      <p:grpSp>
        <p:nvGrpSpPr>
          <p:cNvPr name="Group 111" id="111"/>
          <p:cNvGrpSpPr>
            <a:grpSpLocks/>
          </p:cNvGrpSpPr>
          <p:nvPr/>
        </p:nvGrpSpPr>
        <p:grpSpPr>
          <a:xfrm>
            <a:off y="923925" x="1979612"/>
            <a:ext cy="3840162" cx="5048250"/>
            <a:chOff y="0" x="2195736"/>
            <a:chExt cy="3623798" cx="4831731"/>
          </a:xfrm>
        </p:grpSpPr>
        <p:pic>
          <p:nvPicPr>
            <p:cNvPr name="Picture 112" id="112"/>
            <p:cNvPicPr>
              <a:picLocks noChangeAspect="1"/>
            </p:cNvPicPr>
            <p:nvPr/>
          </p:nvPicPr>
          <p:blipFill>
            <a:blip r:embed="rId3"/>
            <a:stretch/>
          </p:blipFill>
          <p:spPr>
            <a:xfrm>
              <a:off y="0" x="2195736"/>
              <a:ext cy="3623798" cx="4831731"/>
            </a:xfrm>
            <a:prstGeom prst="rect">
              <a:avLst/>
            </a:prstGeom>
            <a:noFill/>
            <a:ln>
              <a:noFill/>
            </a:ln>
            <a:effectLst>
              <a:outerShdw dist="139700" dir="2700000" blurRad="63500">
                <a:srgbClr val="333333">
                  <a:alpha val="64999"/>
                </a:srgbClr>
              </a:outerShdw>
            </a:effectLst>
          </p:spPr>
        </p:pic>
        <p:sp>
          <p:nvSpPr>
            <p:cNvPr name="Text Box 114" id="114"/>
            <p:cNvSpPr>
              <a:spLocks/>
            </p:cNvSpPr>
            <p:nvPr/>
          </p:nvSpPr>
          <p:spPr>
            <a:xfrm>
              <a:off y="3244334" x="2801996"/>
              <a:ext cy="369332" cx="3540008"/>
            </a:xfrm>
            <a:prstGeom prst="rect">
              <a:avLst/>
            </a:prstGeom>
            <a:noFill/>
            <a:ln>
              <a:noFill/>
            </a:ln>
          </p:spPr>
          <p:txBody>
            <a:bodyPr wrap="none" numCol="1">
              <a:spAutoFit/>
            </a:bodyPr>
            <a:lstStyle/>
            <a:p>
              <a:pPr marL="0" indent="0"/>
              <a:r>
                <a:rPr smtClean="0" lang="en-US" dirty="0">
                  <a:solidFill>
                    <a:schemeClr val="bg1"/>
                  </a:solidFill>
                  <a:effectLst>
                    <a:outerShdw dist="38100" dir="2700000" algn="tl" blurRad="38100">
                      <a:srgbClr val="C0C0C0"/>
                    </a:outerShdw>
                  </a:effectLst>
                </a:rPr>
                <a:t>Міська ратуша Санкт-Пельтена</a:t>
              </a:r>
            </a:p>
          </p:txBody>
        </p:sp>
      </p:grpSp>
    </p:spTree>
  </p:cSld>
  <p:clrMapOvr>
    <a:masterClrMapping/>
  </p:clrMapOvr>
  <p:transition>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115" id="115"/>
          <p:cNvPicPr>
            <a:picLocks noChangeAspect="1"/>
          </p:cNvPicPr>
          <p:nvPr/>
        </p:nvPicPr>
        <p:blipFill>
          <a:blip r:embed="rId2"/>
          <a:stretch/>
        </p:blipFill>
        <p:spPr>
          <a:xfrm>
            <a:off y="-128587" x="0"/>
            <a:ext cy="1214437" cx="9150350"/>
          </a:xfrm>
          <a:prstGeom prst="rect">
            <a:avLst/>
          </a:prstGeom>
        </p:spPr>
      </p:pic>
      <p:sp>
        <p:nvSpPr>
          <p:cNvPr name="Text Box 117" id="117"/>
          <p:cNvSpPr>
            <a:spLocks/>
          </p:cNvSpPr>
          <p:nvPr>
            <p:ph type="body"/>
          </p:nvPr>
        </p:nvSpPr>
        <p:spPr>
          <a:xfrm>
            <a:off y="4625975" x="-3175"/>
            <a:ext cy="2232025" cx="9144000"/>
          </a:xfrm>
          <a:prstGeom prst="rect">
            <a:avLst/>
          </a:prstGeom>
        </p:spPr>
        <p:txBody>
          <a:bodyPr tIns="45720" wrap="square" rIns="91440" numCol="1" lIns="91440" bIns="45720" anchor="t"/>
          <a:lstStyle/>
          <a:p>
            <a:pPr algn="just" marL="0" indent="354012">
              <a:lnSpc>
                <a:spcPct val="80000"/>
              </a:lnSpc>
              <a:buNone/>
            </a:pPr>
            <a:r>
              <a:rPr sz="2000" smtClean="0" lang="en-US" dirty="0">
                <a:effectLst>
                  <a:outerShdw dist="38100" dir="2700000" algn="tl" blurRad="38100">
                    <a:srgbClr val="C0C0C0"/>
                  </a:outerShdw>
                </a:effectLst>
                <a:latin charset="0" pitchFamily="18" typeface="Times New Roman"/>
                <a:ea charset="0" pitchFamily="18" typeface="Times New Roman"/>
              </a:rPr>
              <a:t>Після закінчення школи у Санкт-Пельтені з вересня до червня навчався у вищому реальному військовому училищі у Мегріш-Вайскірхені (Граніце у теперішній Чехії), звідки звільнився за станом здоров'я. Молодий Рільке залишив її 1891 року — з допомогою дядька, який оцінив великі здібності небожа. У тому ж році він розпочав навчання у Торговельній академії (торговельне училище) у Лінці, яке припинив у середині наступного </a:t>
            </a:r>
            <a:r>
              <a:rPr sz="2000" smtClean="0" lang="en-US" dirty="0">
                <a:effectLst>
                  <a:outerShdw dist="38100" dir="2700000" algn="tl" blurRad="38100">
                    <a:srgbClr val="C0C0C0"/>
                  </a:outerShdw>
                </a:effectLst>
                <a:latin charset="0" pitchFamily="18" typeface="Times New Roman"/>
                <a:ea charset="0" pitchFamily="18" typeface="Times New Roman"/>
              </a:rPr>
              <a:t>року</a:t>
            </a:r>
            <a:r>
              <a:rPr sz="2000" smtClean="0" lang="en-US" dirty="0">
                <a:effectLst>
                  <a:outerShdw dist="38100" dir="2700000" algn="tl" blurRad="38100">
                    <a:srgbClr val="C0C0C0"/>
                  </a:outerShdw>
                </a:effectLst>
                <a:latin charset="0" pitchFamily="18" typeface="Times New Roman"/>
                <a:ea charset="0" pitchFamily="18" typeface="Times New Roman"/>
              </a:rPr>
              <a:t>.</a:t>
            </a:r>
          </a:p>
          <a:p>
            <a:pPr algn="just" marL="0" indent="354012">
              <a:lnSpc>
                <a:spcPct val="80000"/>
              </a:lnSpc>
              <a:buNone/>
            </a:pPr>
            <a:r>
              <a:rPr sz="2000" smtClean="0" lang="en-US" dirty="0">
                <a:effectLst>
                  <a:outerShdw dist="38100" dir="2700000" algn="tl" blurRad="38100">
                    <a:srgbClr val="C0C0C0"/>
                  </a:outerShdw>
                </a:effectLst>
                <a:latin charset="0" pitchFamily="18" typeface="Times New Roman"/>
                <a:ea charset="0" pitchFamily="18" typeface="Times New Roman"/>
              </a:rPr>
              <a:t>1892 — закінчення середньої освіти, підготовка екстерном до екзаменів на атестат зрілості в Празі.</a:t>
            </a:r>
          </a:p>
        </p:txBody>
      </p:sp>
      <p:grpSp>
        <p:nvGrpSpPr>
          <p:cNvPr name="Group 118" id="118"/>
          <p:cNvGrpSpPr>
            <a:grpSpLocks/>
          </p:cNvGrpSpPr>
          <p:nvPr/>
        </p:nvGrpSpPr>
        <p:grpSpPr>
          <a:xfrm>
            <a:off y="836612" x="1908175"/>
            <a:ext cy="3676650" cx="5472112"/>
            <a:chOff y="836712" x="1907704"/>
            <a:chExt cy="3677087" cx="5472874"/>
          </a:xfrm>
        </p:grpSpPr>
        <p:pic>
          <p:nvPicPr>
            <p:cNvPr name="Picture 119" id="119"/>
            <p:cNvPicPr>
              <a:picLocks noChangeAspect="1"/>
            </p:cNvPicPr>
            <p:nvPr/>
          </p:nvPicPr>
          <p:blipFill>
            <a:blip r:embed="rId3"/>
            <a:stretch/>
          </p:blipFill>
          <p:spPr>
            <a:xfrm>
              <a:off y="836712" x="1907704"/>
              <a:ext cy="3677087" cx="5472874"/>
            </a:xfrm>
            <a:prstGeom prst="rect">
              <a:avLst/>
            </a:prstGeom>
            <a:noFill/>
            <a:ln>
              <a:noFill/>
            </a:ln>
            <a:effectLst>
              <a:outerShdw dist="139700" dir="2700000" blurRad="63500">
                <a:srgbClr val="333333">
                  <a:alpha val="64999"/>
                </a:srgbClr>
              </a:outerShdw>
            </a:effectLst>
          </p:spPr>
        </p:pic>
        <p:sp>
          <p:nvSpPr>
            <p:cNvPr name="Text Box 121" id="121"/>
            <p:cNvSpPr>
              <a:spLocks/>
            </p:cNvSpPr>
            <p:nvPr/>
          </p:nvSpPr>
          <p:spPr>
            <a:xfrm>
              <a:off y="3970265" x="1907704"/>
              <a:ext cy="369332" cx="5472874"/>
            </a:xfrm>
            <a:prstGeom prst="rect">
              <a:avLst/>
            </a:prstGeom>
            <a:noFill/>
            <a:ln>
              <a:noFill/>
            </a:ln>
          </p:spPr>
          <p:txBody>
            <a:bodyPr numCol="1">
              <a:spAutoFit/>
            </a:bodyPr>
            <a:lstStyle/>
            <a:p>
              <a:pPr algn="ctr" marL="0" indent="0"/>
              <a:r>
                <a:rPr smtClean="0" lang="en-US" dirty="0">
                  <a:solidFill>
                    <a:schemeClr val="bg1"/>
                  </a:solidFill>
                  <a:effectLst>
                    <a:outerShdw dist="38100" dir="2700000" algn="tl" blurRad="38100">
                      <a:srgbClr val="C0C0C0"/>
                    </a:outerShdw>
                  </a:effectLst>
                </a:rPr>
                <a:t>Прага XIX ст.</a:t>
              </a:r>
            </a:p>
          </p:txBody>
        </p:sp>
      </p:grpSp>
    </p:spTree>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22" id="122"/>
          <p:cNvSpPr>
            <a:spLocks/>
          </p:cNvSpPr>
          <p:nvPr>
            <p:ph type="body"/>
          </p:nvPr>
        </p:nvSpPr>
        <p:spPr>
          <a:xfrm>
            <a:off y="981075" x="3995737"/>
            <a:ext cy="4800600" cx="5148262"/>
          </a:xfrm>
          <a:prstGeom prst="rect">
            <a:avLst/>
          </a:prstGeom>
        </p:spPr>
        <p:txBody>
          <a:bodyPr tIns="45720" wrap="square" rIns="91440" numCol="1" lIns="91440" bIns="45720" anchor="t"/>
          <a:lstStyle/>
          <a:p>
            <a:pPr algn="just" marL="0" indent="355600">
              <a:lnSpc>
                <a:spcPct val="80000"/>
              </a:lnSpc>
              <a:buNone/>
            </a:pPr>
            <a:r>
              <a:rPr sz="2000" smtClean="0" lang="en-US" dirty="0">
                <a:latin charset="0" pitchFamily="18" typeface="Times New Roman"/>
                <a:ea charset="0" pitchFamily="18" typeface="Times New Roman"/>
              </a:rPr>
              <a:t>Свої перші вірші поет почав публікувати в празьких газетах вже з 16 років , в 1891 році</a:t>
            </a:r>
            <a:r>
              <a:rPr sz="2000" smtClean="0" lang="en-US" dirty="0">
                <a:latin charset="0" pitchFamily="18" typeface="Times New Roman"/>
                <a:ea charset="0" pitchFamily="18" typeface="Times New Roman"/>
              </a:rPr>
              <a:t>.</a:t>
            </a:r>
          </a:p>
          <a:p>
            <a:pPr algn="just" marL="0" indent="355600">
              <a:lnSpc>
                <a:spcPct val="80000"/>
              </a:lnSpc>
              <a:buNone/>
            </a:pPr>
            <a:r>
              <a:rPr sz="2000" smtClean="0" lang="en-US" dirty="0">
                <a:latin charset="0" pitchFamily="18" typeface="Times New Roman"/>
                <a:ea charset="0" pitchFamily="18" typeface="Times New Roman"/>
              </a:rPr>
              <a:t> </a:t>
            </a:r>
            <a:r>
              <a:rPr sz="2000" smtClean="0" lang="en-US" dirty="0">
                <a:latin charset="0" pitchFamily="18" typeface="Times New Roman"/>
                <a:ea charset="0" pitchFamily="18" typeface="Times New Roman"/>
              </a:rPr>
              <a:t>Незважаючи на те , що сам Рільке </a:t>
            </a:r>
            <a:r>
              <a:rPr sz="2000" smtClean="0" lang="en-US" dirty="0">
                <a:latin charset="0" pitchFamily="18" typeface="Times New Roman"/>
                <a:ea charset="0" pitchFamily="18" typeface="Times New Roman"/>
              </a:rPr>
              <a:t>вважав, що в нього є покликання до мистецтва </a:t>
            </a:r>
            <a:r>
              <a:rPr sz="2000" smtClean="0" lang="en-US" dirty="0">
                <a:latin charset="0" pitchFamily="18" typeface="Times New Roman"/>
                <a:ea charset="0" pitchFamily="18" typeface="Times New Roman"/>
              </a:rPr>
              <a:t>його батько зажадав , щоб той займався поезією «</a:t>
            </a:r>
            <a:r>
              <a:rPr sz="2000" smtClean="0" lang="en-US" dirty="0">
                <a:latin charset="0" pitchFamily="18" typeface="Times New Roman"/>
                <a:ea charset="0" pitchFamily="18" typeface="Times New Roman"/>
              </a:rPr>
              <a:t>мимохідь</a:t>
            </a:r>
            <a:r>
              <a:rPr sz="2000" smtClean="0" lang="en-US" dirty="0">
                <a:latin charset="0" pitchFamily="18" typeface="Times New Roman"/>
                <a:ea charset="0" pitchFamily="18" typeface="Times New Roman"/>
              </a:rPr>
              <a:t> </a:t>
            </a:r>
            <a:r>
              <a:rPr sz="2000" smtClean="0" lang="en-US" dirty="0">
                <a:latin charset="0" pitchFamily="18" typeface="Times New Roman"/>
                <a:ea charset="0" pitchFamily="18" typeface="Times New Roman"/>
              </a:rPr>
              <a:t>, паралельно </a:t>
            </a:r>
            <a:r>
              <a:rPr sz="2000" smtClean="0" lang="en-US" dirty="0">
                <a:latin charset="0" pitchFamily="18" typeface="Times New Roman"/>
                <a:ea charset="0" pitchFamily="18" typeface="Times New Roman"/>
              </a:rPr>
              <a:t>військової </a:t>
            </a:r>
            <a:r>
              <a:rPr sz="2000" smtClean="0" lang="en-US" dirty="0">
                <a:latin charset="0" pitchFamily="18" typeface="Times New Roman"/>
                <a:ea charset="0" pitchFamily="18" typeface="Times New Roman"/>
              </a:rPr>
              <a:t>професії </a:t>
            </a:r>
            <a:r>
              <a:rPr sz="2000" smtClean="0" lang="en-US" dirty="0">
                <a:latin charset="0" pitchFamily="18" typeface="Times New Roman"/>
                <a:ea charset="0" pitchFamily="18" typeface="Times New Roman"/>
              </a:rPr>
              <a:t>чи юриспруденції </a:t>
            </a:r>
            <a:r>
              <a:rPr sz="2000" smtClean="0" lang="en-US" dirty="0">
                <a:latin charset="0" pitchFamily="18" typeface="Times New Roman"/>
                <a:ea charset="0" pitchFamily="18" typeface="Times New Roman"/>
              </a:rPr>
              <a:t>». У січні </a:t>
            </a:r>
            <a:r>
              <a:rPr sz="2000" smtClean="0" lang="en-US" dirty="0">
                <a:latin charset="0" pitchFamily="18" typeface="Times New Roman"/>
                <a:ea charset="0" pitchFamily="18" typeface="Times New Roman"/>
              </a:rPr>
              <a:t>1893 Рільке познайомився з </a:t>
            </a:r>
            <a:r>
              <a:rPr sz="2000" smtClean="0" lang="en-US" dirty="0">
                <a:latin charset="0" pitchFamily="18" typeface="Times New Roman"/>
                <a:ea charset="0" pitchFamily="18" typeface="Times New Roman"/>
              </a:rPr>
              <a:t>племі-нницею чеського </a:t>
            </a:r>
            <a:r>
              <a:rPr sz="2000" smtClean="0" lang="en-US" dirty="0">
                <a:latin charset="0" pitchFamily="18" typeface="Times New Roman"/>
                <a:ea charset="0" pitchFamily="18" typeface="Times New Roman"/>
              </a:rPr>
              <a:t>поета Юліуса Цойера Валерією фон </a:t>
            </a:r>
            <a:r>
              <a:rPr sz="2000" smtClean="0" lang="en-US" dirty="0">
                <a:latin charset="0" pitchFamily="18" typeface="Times New Roman"/>
                <a:ea charset="0" pitchFamily="18" typeface="Times New Roman"/>
              </a:rPr>
              <a:t>Давид-Ронфельд </a:t>
            </a:r>
            <a:r>
              <a:rPr sz="2000" smtClean="0" lang="en-US" dirty="0">
                <a:latin charset="0" pitchFamily="18" typeface="Times New Roman"/>
                <a:ea charset="0" pitchFamily="18" typeface="Times New Roman"/>
              </a:rPr>
              <a:t>. До різдва 1894, на гроші своєї подруги , він випустив присвячений їй поетичну збірку «Життя і пісні». Перша збірка , багато в чому </a:t>
            </a:r>
            <a:r>
              <a:rPr sz="2000" smtClean="0" lang="en-US" dirty="0">
                <a:latin charset="0" pitchFamily="18" typeface="Times New Roman"/>
                <a:ea charset="0" pitchFamily="18" typeface="Times New Roman"/>
              </a:rPr>
              <a:t>наслідувальна </a:t>
            </a:r>
            <a:r>
              <a:rPr sz="2000" smtClean="0" lang="en-US" dirty="0">
                <a:latin charset="0" pitchFamily="18" typeface="Times New Roman"/>
                <a:ea charset="0" pitchFamily="18" typeface="Times New Roman"/>
              </a:rPr>
              <a:t>, </a:t>
            </a:r>
            <a:r>
              <a:rPr sz="2000" smtClean="0" lang="en-US" dirty="0">
                <a:latin charset="0" pitchFamily="18" typeface="Times New Roman"/>
                <a:ea charset="0" pitchFamily="18" typeface="Times New Roman"/>
              </a:rPr>
              <a:t>виявилась невдалою </a:t>
            </a:r>
            <a:r>
              <a:rPr sz="2000" smtClean="0" lang="en-US" dirty="0">
                <a:latin charset="0" pitchFamily="18" typeface="Times New Roman"/>
                <a:ea charset="0" pitchFamily="18" typeface="Times New Roman"/>
              </a:rPr>
              <a:t>; через роки , поет вважав за краще не згадувати про </a:t>
            </a:r>
            <a:r>
              <a:rPr sz="2000" smtClean="0" lang="en-US" dirty="0">
                <a:latin charset="0" pitchFamily="18" typeface="Times New Roman"/>
                <a:ea charset="0" pitchFamily="18" typeface="Times New Roman"/>
              </a:rPr>
              <a:t>неї </a:t>
            </a:r>
            <a:r>
              <a:rPr sz="2000" smtClean="0" lang="en-US" dirty="0">
                <a:latin charset="0" pitchFamily="18" typeface="Times New Roman"/>
                <a:ea charset="0" pitchFamily="18" typeface="Times New Roman"/>
              </a:rPr>
              <a:t>і навіть наполягав , щоб </a:t>
            </a:r>
            <a:r>
              <a:rPr sz="2000" smtClean="0" lang="en-US" dirty="0">
                <a:latin charset="0" pitchFamily="18" typeface="Times New Roman"/>
                <a:ea charset="0" pitchFamily="18" typeface="Times New Roman"/>
              </a:rPr>
              <a:t>та була вилучена </a:t>
            </a:r>
            <a:r>
              <a:rPr sz="2000" smtClean="0" lang="en-US" dirty="0">
                <a:latin charset="0" pitchFamily="18" typeface="Times New Roman"/>
                <a:ea charset="0" pitchFamily="18" typeface="Times New Roman"/>
              </a:rPr>
              <a:t>з книжкових магазинів.</a:t>
            </a:r>
          </a:p>
        </p:txBody>
      </p:sp>
      <p:pic>
        <p:nvPicPr>
          <p:cNvPr name="Picture 123" id="123"/>
          <p:cNvPicPr>
            <a:picLocks noChangeAspect="1"/>
          </p:cNvPicPr>
          <p:nvPr/>
        </p:nvPicPr>
        <p:blipFill>
          <a:blip r:embed="rId2"/>
          <a:stretch/>
        </p:blipFill>
        <p:spPr>
          <a:xfrm>
            <a:off y="908050" x="231775"/>
            <a:ext cy="9272587" cx="3670300"/>
          </a:xfrm>
          <a:prstGeom prst="rect">
            <a:avLst/>
          </a:prstGeom>
        </p:spPr>
      </p:pic>
      <p:pic>
        <p:nvPicPr>
          <p:cNvPr name="Picture 125" id="125"/>
          <p:cNvPicPr>
            <a:picLocks noChangeAspect="1"/>
          </p:cNvPicPr>
          <p:nvPr/>
        </p:nvPicPr>
        <p:blipFill>
          <a:blip r:embed="rId3"/>
          <a:stretch/>
        </p:blipFill>
        <p:spPr>
          <a:xfrm>
            <a:off y="-128587" x="0"/>
            <a:ext cy="1214437" cx="9144000"/>
          </a:xfrm>
          <a:prstGeom prst="rect">
            <a:avLst/>
          </a:prstGeom>
        </p:spPr>
      </p:pic>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127" id="127"/>
          <p:cNvPicPr>
            <a:picLocks noChangeAspect="1"/>
          </p:cNvPicPr>
          <p:nvPr/>
        </p:nvPicPr>
        <p:blipFill>
          <a:blip r:embed="rId2"/>
          <a:srcRect t="0" r="0" l="0" b="0"/>
          <a:stretch/>
        </p:blipFill>
        <p:spPr>
          <a:xfrm>
            <a:off y="765175" x="5292725"/>
            <a:ext cy="3671887" cx="3671887"/>
          </a:xfrm>
          <a:prstGeom prst="rect">
            <a:avLst/>
          </a:prstGeom>
          <a:effectLst>
            <a:outerShdw dist="139700" dir="2700000" blurRad="63500">
              <a:srgbClr val="333333">
                <a:alpha val="64999"/>
              </a:srgbClr>
            </a:outerShdw>
          </a:effectLst>
        </p:spPr>
      </p:pic>
      <p:pic>
        <p:nvPicPr>
          <p:cNvPr name="Picture 129" id="129"/>
          <p:cNvPicPr>
            <a:picLocks noChangeAspect="1"/>
          </p:cNvPicPr>
          <p:nvPr/>
        </p:nvPicPr>
        <p:blipFill>
          <a:blip r:embed="rId3"/>
          <a:stretch/>
        </p:blipFill>
        <p:spPr>
          <a:xfrm>
            <a:off y="115887" x="-12700"/>
            <a:ext cy="579437" cx="9156700"/>
          </a:xfrm>
          <a:prstGeom prst="rect">
            <a:avLst/>
          </a:prstGeom>
          <a:noFill/>
        </p:spPr>
      </p:pic>
      <p:sp>
        <p:nvSpPr>
          <p:cNvPr name="Text Box 131" id="131"/>
          <p:cNvSpPr>
            <a:spLocks/>
          </p:cNvSpPr>
          <p:nvPr>
            <p:ph type="body"/>
          </p:nvPr>
        </p:nvSpPr>
        <p:spPr>
          <a:xfrm>
            <a:off y="665162" x="323850"/>
            <a:ext cy="4800600" cx="4835525"/>
          </a:xfrm>
          <a:prstGeom prst="rect">
            <a:avLst/>
          </a:prstGeom>
        </p:spPr>
        <p:txBody>
          <a:bodyPr tIns="45720" wrap="square" rIns="91440" numCol="1" lIns="91440" bIns="45720" anchor="t"/>
          <a:lstStyle/>
          <a:p>
            <a:pPr algn="just" marL="0" indent="355600">
              <a:lnSpc>
                <a:spcPct val="90000"/>
              </a:lnSpc>
              <a:buNone/>
            </a:pPr>
            <a:r>
              <a:rPr sz="1800" smtClean="0" lang="en-US" dirty="0">
                <a:latin charset="0" pitchFamily="18" typeface="Times New Roman"/>
                <a:ea charset="0" pitchFamily="18" typeface="Times New Roman"/>
              </a:rPr>
              <a:t>Через </a:t>
            </a:r>
            <a:r>
              <a:rPr sz="1800" smtClean="0" lang="en-US" dirty="0">
                <a:latin charset="0" pitchFamily="18" typeface="Times New Roman"/>
                <a:ea charset="0" pitchFamily="18" typeface="Times New Roman"/>
              </a:rPr>
              <a:t>рік Рільке закінчує середню освіту. </a:t>
            </a:r>
            <a:r>
              <a:rPr sz="1800" smtClean="0" lang="en-US" dirty="0">
                <a:latin charset="0" pitchFamily="18" typeface="Times New Roman"/>
                <a:ea charset="0" pitchFamily="18" typeface="Times New Roman"/>
              </a:rPr>
              <a:t>В</a:t>
            </a:r>
            <a:r>
              <a:rPr sz="1800" smtClean="0" lang="en-US" dirty="0">
                <a:latin charset="0" pitchFamily="18" typeface="Times New Roman"/>
                <a:ea charset="0" pitchFamily="18" typeface="Times New Roman"/>
              </a:rPr>
              <a:t>иходить </a:t>
            </a:r>
            <a:r>
              <a:rPr sz="1800" smtClean="0" lang="en-US" dirty="0">
                <a:latin charset="0" pitchFamily="18" typeface="Times New Roman"/>
                <a:ea charset="0" pitchFamily="18" typeface="Times New Roman"/>
              </a:rPr>
              <a:t>книга </a:t>
            </a:r>
            <a:r>
              <a:rPr sz="1800" smtClean="0" lang="en-US" dirty="0">
                <a:latin charset="0" pitchFamily="18" typeface="Times New Roman"/>
                <a:ea charset="0" pitchFamily="18" typeface="Times New Roman"/>
              </a:rPr>
              <a:t>імпресіоністичних віршів «Жертви ларам» </a:t>
            </a:r>
            <a:r>
              <a:rPr sz="1800" smtClean="0" lang="en-US" dirty="0">
                <a:latin charset="0" pitchFamily="18" typeface="Times New Roman"/>
                <a:ea charset="0" pitchFamily="18" typeface="Times New Roman"/>
              </a:rPr>
              <a:t>, задумана як поетична прогулянка по рідному місту Рільке. Книга засвідчила стрімке зростання ліричного таланту поета-початківця : вірші збірки відрізняються простотою , а в найбільш вдалих з них вже помітно віртуозне поєднання музикальності і конкретності образу , взагалі характерне для творчої манери поета. Вірші , що увійшли до книги , навіяні подіями з історії Чехії , чеським фольклором або ж являють собою поетичні описи будівель старого міста. </a:t>
            </a:r>
            <a:r>
              <a:rPr sz="1800" smtClean="0" lang="en-US" dirty="0">
                <a:latin charset="0" pitchFamily="18" typeface="Times New Roman"/>
                <a:ea charset="0" pitchFamily="18" typeface="Times New Roman"/>
              </a:rPr>
              <a:t>«Жертви ларам» </a:t>
            </a:r>
            <a:r>
              <a:rPr sz="1800" smtClean="0" lang="en-US" dirty="0">
                <a:latin charset="0" pitchFamily="18" typeface="Times New Roman"/>
                <a:ea charset="0" pitchFamily="18" typeface="Times New Roman"/>
              </a:rPr>
              <a:t>виявилися своєрідним </a:t>
            </a:r>
            <a:r>
              <a:rPr sz="1800" smtClean="0" lang="en-US" dirty="0">
                <a:latin charset="0" pitchFamily="18" typeface="Times New Roman"/>
                <a:ea charset="0" pitchFamily="18" typeface="Times New Roman"/>
              </a:rPr>
              <a:t>проща-нням </a:t>
            </a:r>
            <a:r>
              <a:rPr sz="1800" smtClean="0" lang="en-US" dirty="0">
                <a:latin charset="0" pitchFamily="18" typeface="Times New Roman"/>
                <a:ea charset="0" pitchFamily="18" typeface="Times New Roman"/>
              </a:rPr>
              <a:t>поета з батьківщиною : наприкінці вересня 1896 Рільке , остаточно вирішив присвятити себе мистецтву , порвав зі своєю сім'єю і був змушений виїхати з Праги</a:t>
            </a:r>
          </a:p>
        </p:txBody>
      </p:sp>
    </p:spTree>
  </p:cSld>
  <p:clrMapOvr>
    <a:masterClrMapping/>
  </p:clrMapOvr>
  <p:transition>
    <p:strips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32" id="132"/>
          <p:cNvSpPr>
            <a:spLocks/>
          </p:cNvSpPr>
          <p:nvPr>
            <p:ph type="body"/>
          </p:nvPr>
        </p:nvSpPr>
        <p:spPr>
          <a:xfrm>
            <a:off y="836612" x="334962"/>
            <a:ext cy="4800600" cx="5843587"/>
          </a:xfrm>
          <a:prstGeom prst="rect">
            <a:avLst/>
          </a:prstGeom>
        </p:spPr>
        <p:txBody>
          <a:bodyPr tIns="45720" wrap="square" rIns="91440" numCol="1" lIns="91440" bIns="45720" anchor="t"/>
          <a:lstStyle/>
          <a:p>
            <a:pPr algn="just" marL="0" indent="355600">
              <a:lnSpc>
                <a:spcPct val="80000"/>
              </a:lnSpc>
              <a:buNone/>
            </a:pPr>
            <a:r>
              <a:rPr sz="2000" smtClean="0" lang="en-US" dirty="0">
                <a:latin charset="0" pitchFamily="18" typeface="Times New Roman"/>
                <a:ea charset="0" pitchFamily="18" typeface="Times New Roman"/>
              </a:rPr>
              <a:t> </a:t>
            </a:r>
            <a:r>
              <a:rPr sz="2000" smtClean="0" lang="en-US" dirty="0">
                <a:latin charset="0" pitchFamily="18" typeface="Times New Roman"/>
                <a:ea charset="0" pitchFamily="18" typeface="Times New Roman"/>
              </a:rPr>
              <a:t>Кілька років Рільке проводить у подорожах: він відправляється в Мюнхен , де два семестри вивчає філософію в місцевому університеті ( 1896-97 ) , потім переїжджає в Берлін. Навесні 1898 поет здійснює поїздку по Італії. У ці роки з'являються дві збірки поета. У віршах книги </a:t>
            </a:r>
            <a:r>
              <a:rPr sz="2000" smtClean="0" lang="en-US" dirty="0">
                <a:latin charset="0" pitchFamily="18" typeface="Times New Roman"/>
                <a:ea charset="0" pitchFamily="18" typeface="Times New Roman"/>
              </a:rPr>
              <a:t>«Вінчаний снами» </a:t>
            </a:r>
            <a:r>
              <a:rPr sz="2000" smtClean="0" lang="en-US" dirty="0">
                <a:latin charset="0" pitchFamily="18" typeface="Times New Roman"/>
                <a:ea charset="0" pitchFamily="18" typeface="Times New Roman"/>
              </a:rPr>
              <a:t>(1896) , слідуючи літературній моді кінця століття , Рільке прагне відмовитися від повсякденної дійсності , центром його поезії стає внутрішній світ людини , головними темами збірника є сон , мрія. Збірка </a:t>
            </a:r>
            <a:r>
              <a:rPr sz="2000" smtClean="0" lang="en-US" dirty="0">
                <a:latin charset="0" pitchFamily="18" typeface="Times New Roman"/>
                <a:ea charset="0" pitchFamily="18" typeface="Times New Roman"/>
              </a:rPr>
              <a:t>«Святвечір» </a:t>
            </a:r>
            <a:r>
              <a:rPr sz="2000" smtClean="0" lang="en-US" dirty="0">
                <a:latin charset="0" pitchFamily="18" typeface="Times New Roman"/>
                <a:ea charset="0" pitchFamily="18" typeface="Times New Roman"/>
              </a:rPr>
              <a:t>розвиває теми й образи попередньої книги , провідним тут стає мотив очікування ( очікування любові , материнства , різдвяного свята , очікування повороту у творчості </a:t>
            </a:r>
            <a:r>
              <a:rPr sz="2000" smtClean="0" lang="en-US" dirty="0">
                <a:latin charset="0" pitchFamily="18" typeface="Times New Roman"/>
                <a:ea charset="0" pitchFamily="18" typeface="Times New Roman"/>
              </a:rPr>
              <a:t>)</a:t>
            </a:r>
          </a:p>
          <a:p>
            <a:pPr algn="just" marL="0" indent="355600">
              <a:lnSpc>
                <a:spcPct val="80000"/>
              </a:lnSpc>
              <a:buNone/>
            </a:pPr>
            <a:r>
              <a:rPr sz="2000" smtClean="0" lang="en-US" dirty="0">
                <a:latin charset="0" pitchFamily="18" typeface="Times New Roman"/>
                <a:ea charset="0" pitchFamily="18" typeface="Times New Roman"/>
              </a:rPr>
              <a:t> </a:t>
            </a:r>
          </a:p>
        </p:txBody>
      </p:sp>
      <p:pic>
        <p:nvPicPr>
          <p:cNvPr name="Picture 133" id="133"/>
          <p:cNvPicPr>
            <a:picLocks noChangeAspect="1"/>
          </p:cNvPicPr>
          <p:nvPr/>
        </p:nvPicPr>
        <p:blipFill>
          <a:blip r:embed="rId2"/>
          <a:stretch/>
        </p:blipFill>
        <p:spPr>
          <a:xfrm>
            <a:off y="981075" x="6424612"/>
            <a:ext cy="6115050" cx="2322512"/>
          </a:xfrm>
          <a:prstGeom prst="rect">
            <a:avLst/>
          </a:prstGeom>
        </p:spPr>
      </p:pic>
      <p:pic>
        <p:nvPicPr>
          <p:cNvPr name="Picture 135" id="135"/>
          <p:cNvPicPr>
            <a:picLocks noChangeAspect="1"/>
          </p:cNvPicPr>
          <p:nvPr/>
        </p:nvPicPr>
        <p:blipFill>
          <a:blip r:embed="rId3"/>
          <a:stretch/>
        </p:blipFill>
        <p:spPr>
          <a:xfrm>
            <a:off y="-128587" x="0"/>
            <a:ext cy="1214437" cx="9144000"/>
          </a:xfrm>
          <a:prstGeom prst="rect">
            <a:avLst/>
          </a:prstGeom>
        </p:spPr>
      </p:pic>
      <p:sp>
        <p:nvSpPr>
          <p:cNvPr name="Text Box 137" id="137"/>
          <p:cNvSpPr>
            <a:spLocks/>
          </p:cNvSpPr>
          <p:nvPr/>
        </p:nvSpPr>
        <p:spPr>
          <a:xfrm>
            <a:off y="1414462" x="3924300"/>
            <a:ext cy="369887" cx="4572000"/>
          </a:xfrm>
          <a:prstGeom prst="rect">
            <a:avLst/>
          </a:prstGeom>
          <a:noFill/>
          <a:ln>
            <a:noFill/>
          </a:ln>
        </p:spPr>
        <p:txBody>
          <a:bodyPr numCol="1">
            <a:spAutoFit/>
          </a:bodyPr>
          <a:lstStyle/>
          <a:p>
            <a:endParaRPr/>
          </a:p>
        </p:txBody>
      </p:sp>
      <p:sp>
        <p:nvSpPr>
          <p:cNvPr name="Text Box 138" id="138"/>
          <p:cNvSpPr>
            <a:spLocks/>
          </p:cNvSpPr>
          <p:nvPr/>
        </p:nvSpPr>
        <p:spPr>
          <a:xfrm>
            <a:off y="4508500" x="107950"/>
            <a:ext cy="2247900" cx="9036050"/>
          </a:xfrm>
          <a:prstGeom prst="rect">
            <a:avLst/>
          </a:prstGeom>
          <a:noFill/>
          <a:ln>
            <a:noFill/>
          </a:ln>
        </p:spPr>
        <p:txBody>
          <a:bodyPr numCol="1">
            <a:spAutoFit/>
          </a:bodyPr>
          <a:lstStyle/>
          <a:p>
            <a:pPr algn="just" marL="0" indent="355600"/>
            <a:r>
              <a:rPr sz="2000" smtClean="0" lang="en-US" dirty="0">
                <a:solidFill>
                  <a:srgbClr val="3B2C24"/>
                </a:solidFill>
                <a:latin charset="0" pitchFamily="18" typeface="Times New Roman"/>
                <a:ea charset="0" pitchFamily="18" typeface="Times New Roman"/>
              </a:rPr>
              <a:t>Під час першої недовгої подорожі (квітень-травень 1899 року) він побував у Москві й Петербурзі, де в основному знайомився з російською культурою. Найбільш хвилюючою подією в Москві стали для Рільке відвідини Льва Толстого. Друга, триваліша подорож, охоплювала весну й літо 1900 року. Поет продовжує вивчення російської культури й знову, цього разу в Ясній Поляні, відвідує Толстого. З Ясної Поляни Рільке їде в Україну і на початку червня 1900 року прибуває до Києва, де живе близько двох тижнів.</a:t>
            </a:r>
          </a:p>
        </p:txBody>
      </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39" id="139"/>
          <p:cNvSpPr>
            <a:spLocks/>
          </p:cNvSpPr>
          <p:nvPr>
            <p:ph type="body"/>
          </p:nvPr>
        </p:nvSpPr>
        <p:spPr>
          <a:xfrm>
            <a:off y="836612" x="334962"/>
            <a:ext cy="4800600" cx="8558212"/>
          </a:xfrm>
          <a:prstGeom prst="rect">
            <a:avLst/>
          </a:prstGeom>
        </p:spPr>
        <p:txBody>
          <a:bodyPr tIns="45720" wrap="square" rIns="91440" numCol="1" lIns="91440" bIns="45720" anchor="t"/>
          <a:lstStyle/>
          <a:p>
            <a:pPr algn="just" marL="0" indent="355600">
              <a:lnSpc>
                <a:spcPct val="80000"/>
              </a:lnSpc>
              <a:buNone/>
            </a:pPr>
            <a:r>
              <a:rPr sz="2000" smtClean="0" lang="en-US" dirty="0">
                <a:latin charset="0" pitchFamily="18" typeface="Times New Roman"/>
                <a:ea charset="0" pitchFamily="18" typeface="Times New Roman"/>
              </a:rPr>
              <a:t> </a:t>
            </a:r>
            <a:r>
              <a:rPr sz="2000" smtClean="0" lang="en-US" dirty="0">
                <a:latin charset="0" pitchFamily="18" typeface="Times New Roman"/>
                <a:ea charset="0" pitchFamily="18" typeface="Times New Roman"/>
              </a:rPr>
              <a:t>Рільке вивчав російську мову, захоплено читав класиків російської літератури й перекладав німецькою мовою Лермонтова, Достоєвського, Чехова та інших письменників. З глибоким інтересом і любов'ю вивчав поет "давні церкви й собори, в яких багато старих картин і дорогоцінних реліквій". Києво-Печерська лавра згадується в "Книзі годин" у колі безсмертних творінь людства - Венеції, Рима, Флоренції, Пізи й Троїце-Сергієвої лаври. У свідомості поета знову й знову постає образ церкви ("церкви десь на сході"), який у поезії "Ти монастир Господніх ран" чітко прибирає форму </a:t>
            </a:r>
            <a:r>
              <a:rPr sz="2000" smtClean="0" lang="en-US" dirty="0">
                <a:latin charset="0" pitchFamily="18" typeface="Times New Roman"/>
                <a:ea charset="0" pitchFamily="18" typeface="Times New Roman"/>
              </a:rPr>
              <a:t>Києво-Печерської лаври.</a:t>
            </a:r>
          </a:p>
          <a:p>
            <a:pPr algn="just" marL="0" indent="355600">
              <a:lnSpc>
                <a:spcPct val="80000"/>
              </a:lnSpc>
              <a:buNone/>
            </a:pPr>
            <a:r>
              <a:rPr sz="2000" smtClean="0" lang="en-US" dirty="0">
                <a:solidFill>
                  <a:srgbClr val="3B2C24"/>
                </a:solidFill>
                <a:latin charset="0" pitchFamily="18" typeface="Times New Roman"/>
                <a:ea charset="0" pitchFamily="18" typeface="Times New Roman"/>
              </a:rPr>
              <a:t>Рільке написав також два оповідання з українського побуту - "Як старий Тимофій умирав співаючи" та "Пісня про Правду" (1900). Персонажів цих оповідань ріднить любов до народної української пісні - швець Петро і старий Тимофій дбають, щоб пісня, в якій живе душа народу, не вмерла. Приваблювала Рільке й постать Т. Шевченка. Поет познайомився з творами Кобзаря в російських перекладах, а під час мандрів Україною відвідав його могилу в Каневі.</a:t>
            </a:r>
          </a:p>
          <a:p>
            <a:pPr algn="just" marL="0" indent="355600">
              <a:lnSpc>
                <a:spcPct val="80000"/>
              </a:lnSpc>
              <a:buNone/>
            </a:pPr>
            <a:endParaRPr sz="2000" smtClean="0" lang="en-US" dirty="0">
              <a:solidFill>
                <a:srgbClr val="3B2C24"/>
              </a:solidFill>
              <a:latin charset="0" pitchFamily="18" typeface="Times New Roman"/>
              <a:ea charset="0" pitchFamily="18" typeface="Times New Roman"/>
            </a:endParaRPr>
          </a:p>
        </p:txBody>
      </p:sp>
      <p:pic>
        <p:nvPicPr>
          <p:cNvPr name="Picture 140" id="140"/>
          <p:cNvPicPr>
            <a:picLocks noChangeAspect="1"/>
          </p:cNvPicPr>
          <p:nvPr/>
        </p:nvPicPr>
        <p:blipFill>
          <a:blip r:embed="rId2"/>
          <a:stretch/>
        </p:blipFill>
        <p:spPr>
          <a:xfrm>
            <a:off y="-128587" x="0"/>
            <a:ext cy="1214437" cx="9144000"/>
          </a:xfrm>
          <a:prstGeom prst="rect">
            <a:avLst/>
          </a:prstGeom>
        </p:spPr>
      </p:pic>
      <p:sp>
        <p:nvSpPr>
          <p:cNvPr name="Text Box 142" id="142"/>
          <p:cNvSpPr>
            <a:spLocks/>
          </p:cNvSpPr>
          <p:nvPr/>
        </p:nvSpPr>
        <p:spPr>
          <a:xfrm>
            <a:off y="1414462" x="3924300"/>
            <a:ext cy="369887" cx="4572000"/>
          </a:xfrm>
          <a:prstGeom prst="rect">
            <a:avLst/>
          </a:prstGeom>
          <a:noFill/>
          <a:ln>
            <a:noFill/>
          </a:ln>
        </p:spPr>
        <p:txBody>
          <a:bodyPr numCol="1">
            <a:spAutoFit/>
          </a:bodyPr>
          <a:lstStyle/>
          <a:p>
            <a:endParaRPr/>
          </a:p>
        </p:txBody>
      </p:sp>
      <p:sp>
        <p:nvSpPr>
          <p:cNvPr name="Text Box 143" id="143"/>
          <p:cNvSpPr>
            <a:spLocks/>
          </p:cNvSpPr>
          <p:nvPr/>
        </p:nvSpPr>
        <p:spPr>
          <a:xfrm>
            <a:off y="3141662" x="106362"/>
            <a:ext cy="400050" cx="9036050"/>
          </a:xfrm>
          <a:prstGeom prst="rect">
            <a:avLst/>
          </a:prstGeom>
          <a:noFill/>
          <a:ln>
            <a:noFill/>
          </a:ln>
        </p:spPr>
        <p:txBody>
          <a:bodyPr numCol="1">
            <a:spAutoFit/>
          </a:bodyPr>
          <a:lstStyle/>
          <a:p>
            <a:pPr algn="just" marL="0" indent="355600"/>
            <a:r>
              <a:rPr sz="2000" smtClean="0" lang="en-US" dirty="0">
                <a:solidFill>
                  <a:srgbClr val="3B2C24"/>
                </a:solidFill>
                <a:latin charset="0" pitchFamily="18" typeface="Times New Roman"/>
                <a:ea charset="0" pitchFamily="18" typeface="Times New Roman"/>
              </a:rPr>
              <a:t> </a:t>
            </a:r>
          </a:p>
        </p:txBody>
      </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144" id="144"/>
          <p:cNvPicPr>
            <a:picLocks noChangeAspect="1"/>
          </p:cNvPicPr>
          <p:nvPr/>
        </p:nvPicPr>
        <p:blipFill>
          <a:blip r:embed="rId2"/>
          <a:stretch/>
        </p:blipFill>
        <p:spPr>
          <a:xfrm>
            <a:off y="-128587" x="-12700"/>
            <a:ext cy="1214437" cx="9156700"/>
          </a:xfrm>
          <a:prstGeom prst="rect">
            <a:avLst/>
          </a:prstGeom>
        </p:spPr>
      </p:pic>
      <p:sp>
        <p:nvSpPr>
          <p:cNvPr name="Text Box 146" id="146"/>
          <p:cNvSpPr>
            <a:spLocks/>
          </p:cNvSpPr>
          <p:nvPr>
            <p:ph type="body"/>
          </p:nvPr>
        </p:nvSpPr>
        <p:spPr>
          <a:xfrm>
            <a:off y="908050" x="0"/>
            <a:ext cy="6248400" cx="9144000"/>
          </a:xfrm>
          <a:prstGeom prst="rect">
            <a:avLst/>
          </a:prstGeom>
        </p:spPr>
        <p:txBody>
          <a:bodyPr tIns="45720" wrap="square" rIns="91440" numCol="1" lIns="91440" bIns="45720" anchor="t"/>
          <a:lstStyle/>
          <a:p>
            <a:pPr algn="just" marL="0" indent="355600">
              <a:lnSpc>
                <a:spcPct val="90000"/>
              </a:lnSpc>
              <a:buNone/>
            </a:pPr>
            <a:r>
              <a:rPr sz="2000" smtClean="0" lang="en-US" dirty="0">
                <a:latin charset="0" pitchFamily="18" typeface="Times New Roman"/>
                <a:ea charset="0" pitchFamily="18" typeface="Times New Roman"/>
              </a:rPr>
              <a:t>Рільке мав великий вплив на модерну поезію різних народів, у тому числі й на українську.</a:t>
            </a:r>
          </a:p>
          <a:p>
            <a:pPr algn="just" marL="0" indent="355600">
              <a:lnSpc>
                <a:spcPct val="90000"/>
              </a:lnSpc>
              <a:buNone/>
            </a:pPr>
            <a:r>
              <a:rPr sz="2000" smtClean="0" lang="en-US" dirty="0">
                <a:latin charset="0" pitchFamily="18" typeface="Times New Roman"/>
                <a:ea charset="0" pitchFamily="18" typeface="Times New Roman"/>
              </a:rPr>
              <a:t>Враження Рільке з відвідин України 1899 і 1900 років позначилися на циклі «Книга про чернече життя», збірці «Часослов», як також на книжці коротких розповідей «Про Господа Бога та інше» (1900) (передусім два оповідання з української тематики — «Як старий Тимофій умирав співаючи» та «Пісня про правду»).</a:t>
            </a:r>
          </a:p>
          <a:p>
            <a:pPr algn="just" marL="0" indent="355600">
              <a:lnSpc>
                <a:spcPct val="90000"/>
              </a:lnSpc>
              <a:buNone/>
            </a:pPr>
            <a:r>
              <a:rPr sz="2000" smtClean="0" lang="en-US" dirty="0">
                <a:latin charset="0" pitchFamily="18" typeface="Times New Roman"/>
                <a:ea charset="0" pitchFamily="18" typeface="Times New Roman"/>
              </a:rPr>
              <a:t>Враженнями цієї подорожі навіяні вірші Рільке з «Книги про паломництво» (зокрема, поема «Карл XII, шведський король, їде степами України»).</a:t>
            </a:r>
          </a:p>
          <a:p>
            <a:pPr algn="just" marL="0" indent="355600">
              <a:lnSpc>
                <a:spcPct val="90000"/>
              </a:lnSpc>
              <a:buNone/>
            </a:pPr>
            <a:r>
              <a:rPr sz="2000" smtClean="0" lang="en-US" dirty="0">
                <a:latin charset="0" pitchFamily="18" typeface="Times New Roman"/>
                <a:ea charset="0" pitchFamily="18" typeface="Times New Roman"/>
              </a:rPr>
              <a:t>Зацікавившися тоді «Словом о полку Ігоревім», Рільке переклав його у 1902–1904 роках (опубліковано 1930 року).</a:t>
            </a:r>
          </a:p>
          <a:p>
            <a:pPr algn="just" marL="0" indent="355600">
              <a:lnSpc>
                <a:spcPct val="90000"/>
              </a:lnSpc>
              <a:buNone/>
            </a:pPr>
            <a:r>
              <a:rPr sz="2000" smtClean="0" lang="en-US" dirty="0">
                <a:latin charset="0" pitchFamily="18" typeface="Times New Roman"/>
                <a:ea charset="0" pitchFamily="18" typeface="Times New Roman"/>
              </a:rPr>
              <a:t>Твори Рільке перекладали українською мовою Микола Зеров, Микола Лукаш, Майк Йогансен, О. Луцький, Юрій Клен, Леонід Мосендз, Михайло Орест, Р. Курінна, О. Зуєвський, Микола Бажан, Дмитро Павличко, Василь Стус, Мойсей Фішбейн, Б.-І. Антонич та інші.</a:t>
            </a:r>
          </a:p>
          <a:p>
            <a:pPr algn="just" marL="0" indent="355600">
              <a:lnSpc>
                <a:spcPct val="90000"/>
              </a:lnSpc>
              <a:buNone/>
            </a:pPr>
            <a:r>
              <a:rPr sz="2000" smtClean="0" lang="en-US" dirty="0">
                <a:latin charset="0" pitchFamily="18" typeface="Times New Roman"/>
                <a:ea charset="0" pitchFamily="18" typeface="Times New Roman"/>
              </a:rPr>
              <a:t>Окремою збіркою вийшли переклади Р. Б. Кравцева під назвою «Речі й образи» (1947).</a:t>
            </a:r>
          </a:p>
          <a:p>
            <a:pPr algn="just" marL="0" indent="355600">
              <a:lnSpc>
                <a:spcPct val="90000"/>
              </a:lnSpc>
              <a:buNone/>
            </a:pPr>
            <a:r>
              <a:rPr sz="2000" smtClean="0" lang="en-US" dirty="0">
                <a:latin charset="0" pitchFamily="18" typeface="Times New Roman"/>
                <a:ea charset="0" pitchFamily="18" typeface="Times New Roman"/>
              </a:rPr>
              <a:t>Про Рільке й Україну писали Євген-Юлій Пеленський (1935) й Олекса Ізарський (1952).</a:t>
            </a:r>
          </a:p>
        </p:txBody>
      </p:sp>
    </p:spTree>
  </p:cSld>
  <p:clrMapOvr>
    <a:masterClrMapping/>
  </p:clrMapOvr>
  <p:transition>
    <p:checke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10.xml><?xml version="1.0" encoding="utf-8"?>
<a:theme xmlns:a="http://schemas.openxmlformats.org/drawingml/2006/main" name="Default Design">
  <a:themeElements>
    <a:clrScheme name="Office">
      <a:dk1>
        <a:srgbClr val="000000"/>
      </a:dk1>
      <a:lt1>
        <a:srgbClr val="FFFFFF"/>
      </a:lt1>
      <a:dk2>
        <a:srgbClr val="4E3B30"/>
      </a:dk2>
      <a:lt2>
        <a:srgbClr val="FBEEC9"/>
      </a:lt2>
      <a:accent1>
        <a:srgbClr val="F0A22E"/>
      </a:accent1>
      <a:accent2>
        <a:srgbClr val="A5644E"/>
      </a:accent2>
      <a:accent3>
        <a:srgbClr val="FFFFFF"/>
      </a:accent3>
      <a:accent4>
        <a:srgbClr val="F0A22E"/>
      </a:accent4>
      <a:accent5>
        <a:srgbClr val="A5644E"/>
      </a:accent5>
      <a:accent6>
        <a:srgbClr val="FFFFFF"/>
      </a:accent6>
      <a:hlink>
        <a:srgbClr val="AD1F1F"/>
      </a:hlink>
      <a:folHlink>
        <a:srgbClr val="FFC4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2.xml><?xml version="1.0" encoding="utf-8"?>
<a:theme xmlns:a="http://schemas.openxmlformats.org/drawingml/2006/main" name="Default Design">
  <a:themeElements>
    <a:clrScheme name="Office">
      <a:dk1>
        <a:srgbClr val="000000"/>
      </a:dk1>
      <a:lt1>
        <a:srgbClr val="FFFFFF"/>
      </a:lt1>
      <a:dk2>
        <a:srgbClr val="4E3B30"/>
      </a:dk2>
      <a:lt2>
        <a:srgbClr val="FBEEC9"/>
      </a:lt2>
      <a:accent1>
        <a:srgbClr val="F0A22E"/>
      </a:accent1>
      <a:accent2>
        <a:srgbClr val="A5644E"/>
      </a:accent2>
      <a:accent3>
        <a:srgbClr val="FFFFFF"/>
      </a:accent3>
      <a:accent4>
        <a:srgbClr val="F0A22E"/>
      </a:accent4>
      <a:accent5>
        <a:srgbClr val="A5644E"/>
      </a:accent5>
      <a:accent6>
        <a:srgbClr val="FFFFFF"/>
      </a:accent6>
      <a:hlink>
        <a:srgbClr val="AD1F1F"/>
      </a:hlink>
      <a:folHlink>
        <a:srgbClr val="FFC4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3.xml><?xml version="1.0" encoding="utf-8"?>
<a:theme xmlns:a="http://schemas.openxmlformats.org/drawingml/2006/main" name="Default Design">
  <a:themeElements>
    <a:clrScheme name="Office">
      <a:dk1>
        <a:srgbClr val="000000"/>
      </a:dk1>
      <a:lt1>
        <a:srgbClr val="FFFFFF"/>
      </a:lt1>
      <a:dk2>
        <a:srgbClr val="4E3B30"/>
      </a:dk2>
      <a:lt2>
        <a:srgbClr val="FBEEC9"/>
      </a:lt2>
      <a:accent1>
        <a:srgbClr val="F0A22E"/>
      </a:accent1>
      <a:accent2>
        <a:srgbClr val="A5644E"/>
      </a:accent2>
      <a:accent3>
        <a:srgbClr val="FFFFFF"/>
      </a:accent3>
      <a:accent4>
        <a:srgbClr val="F0A22E"/>
      </a:accent4>
      <a:accent5>
        <a:srgbClr val="A5644E"/>
      </a:accent5>
      <a:accent6>
        <a:srgbClr val="FFFFFF"/>
      </a:accent6>
      <a:hlink>
        <a:srgbClr val="AD1F1F"/>
      </a:hlink>
      <a:folHlink>
        <a:srgbClr val="FFC4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4.xml><?xml version="1.0" encoding="utf-8"?>
<a:theme xmlns:a="http://schemas.openxmlformats.org/drawingml/2006/main" name="Default Design">
  <a:themeElements>
    <a:clrScheme name="Office">
      <a:dk1>
        <a:srgbClr val="000000"/>
      </a:dk1>
      <a:lt1>
        <a:srgbClr val="FFFFFF"/>
      </a:lt1>
      <a:dk2>
        <a:srgbClr val="4E3B30"/>
      </a:dk2>
      <a:lt2>
        <a:srgbClr val="FBEEC9"/>
      </a:lt2>
      <a:accent1>
        <a:srgbClr val="F0A22E"/>
      </a:accent1>
      <a:accent2>
        <a:srgbClr val="A5644E"/>
      </a:accent2>
      <a:accent3>
        <a:srgbClr val="FFFFFF"/>
      </a:accent3>
      <a:accent4>
        <a:srgbClr val="F0A22E"/>
      </a:accent4>
      <a:accent5>
        <a:srgbClr val="A5644E"/>
      </a:accent5>
      <a:accent6>
        <a:srgbClr val="FFFFFF"/>
      </a:accent6>
      <a:hlink>
        <a:srgbClr val="AD1F1F"/>
      </a:hlink>
      <a:folHlink>
        <a:srgbClr val="FFC4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5.xml><?xml version="1.0" encoding="utf-8"?>
<a:theme xmlns:a="http://schemas.openxmlformats.org/drawingml/2006/main" name="Default Design">
  <a:themeElements>
    <a:clrScheme name="Office">
      <a:dk1>
        <a:srgbClr val="000000"/>
      </a:dk1>
      <a:lt1>
        <a:srgbClr val="FFFFFF"/>
      </a:lt1>
      <a:dk2>
        <a:srgbClr val="4E3B30"/>
      </a:dk2>
      <a:lt2>
        <a:srgbClr val="FBEEC9"/>
      </a:lt2>
      <a:accent1>
        <a:srgbClr val="F0A22E"/>
      </a:accent1>
      <a:accent2>
        <a:srgbClr val="A5644E"/>
      </a:accent2>
      <a:accent3>
        <a:srgbClr val="FFFFFF"/>
      </a:accent3>
      <a:accent4>
        <a:srgbClr val="F0A22E"/>
      </a:accent4>
      <a:accent5>
        <a:srgbClr val="A5644E"/>
      </a:accent5>
      <a:accent6>
        <a:srgbClr val="FFFFFF"/>
      </a:accent6>
      <a:hlink>
        <a:srgbClr val="AD1F1F"/>
      </a:hlink>
      <a:folHlink>
        <a:srgbClr val="FFC4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6.xml><?xml version="1.0" encoding="utf-8"?>
<a:theme xmlns:a="http://schemas.openxmlformats.org/drawingml/2006/main" name="Default Design">
  <a:themeElements>
    <a:clrScheme name="Office">
      <a:dk1>
        <a:srgbClr val="000000"/>
      </a:dk1>
      <a:lt1>
        <a:srgbClr val="FFFFFF"/>
      </a:lt1>
      <a:dk2>
        <a:srgbClr val="4E3B30"/>
      </a:dk2>
      <a:lt2>
        <a:srgbClr val="FBEEC9"/>
      </a:lt2>
      <a:accent1>
        <a:srgbClr val="F0A22E"/>
      </a:accent1>
      <a:accent2>
        <a:srgbClr val="A5644E"/>
      </a:accent2>
      <a:accent3>
        <a:srgbClr val="FFFFFF"/>
      </a:accent3>
      <a:accent4>
        <a:srgbClr val="F0A22E"/>
      </a:accent4>
      <a:accent5>
        <a:srgbClr val="A5644E"/>
      </a:accent5>
      <a:accent6>
        <a:srgbClr val="FFFFFF"/>
      </a:accent6>
      <a:hlink>
        <a:srgbClr val="AD1F1F"/>
      </a:hlink>
      <a:folHlink>
        <a:srgbClr val="FFC4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7.xml><?xml version="1.0" encoding="utf-8"?>
<a:theme xmlns:a="http://schemas.openxmlformats.org/drawingml/2006/main" name="Default Design">
  <a:themeElements>
    <a:clrScheme name="Office">
      <a:dk1>
        <a:srgbClr val="FFFFFF"/>
      </a:dk1>
      <a:lt1>
        <a:srgbClr val="000000"/>
      </a:lt1>
      <a:dk2>
        <a:srgbClr val="FBEEC9"/>
      </a:dk2>
      <a:lt2>
        <a:srgbClr val="4E3B30"/>
      </a:lt2>
      <a:accent1>
        <a:srgbClr val="F0A22E"/>
      </a:accent1>
      <a:accent2>
        <a:srgbClr val="A5644E"/>
      </a:accent2>
      <a:accent3>
        <a:srgbClr val="000000"/>
      </a:accent3>
      <a:accent4>
        <a:srgbClr val="F0A22E"/>
      </a:accent4>
      <a:accent5>
        <a:srgbClr val="A5644E"/>
      </a:accent5>
      <a:accent6>
        <a:srgbClr val="000000"/>
      </a:accent6>
      <a:hlink>
        <a:srgbClr val="AD1F1F"/>
      </a:hlink>
      <a:folHlink>
        <a:srgbClr val="FFC4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8.xml><?xml version="1.0" encoding="utf-8"?>
<a:theme xmlns:a="http://schemas.openxmlformats.org/drawingml/2006/main" name="Default Design">
  <a:themeElements>
    <a:clrScheme name="Office">
      <a:dk1>
        <a:srgbClr val="000000"/>
      </a:dk1>
      <a:lt1>
        <a:srgbClr val="FFFFFF"/>
      </a:lt1>
      <a:dk2>
        <a:srgbClr val="4E3B30"/>
      </a:dk2>
      <a:lt2>
        <a:srgbClr val="FBEEC9"/>
      </a:lt2>
      <a:accent1>
        <a:srgbClr val="F0A22E"/>
      </a:accent1>
      <a:accent2>
        <a:srgbClr val="A5644E"/>
      </a:accent2>
      <a:accent3>
        <a:srgbClr val="FFFFFF"/>
      </a:accent3>
      <a:accent4>
        <a:srgbClr val="F0A22E"/>
      </a:accent4>
      <a:accent5>
        <a:srgbClr val="A5644E"/>
      </a:accent5>
      <a:accent6>
        <a:srgbClr val="FFFFFF"/>
      </a:accent6>
      <a:hlink>
        <a:srgbClr val="AD1F1F"/>
      </a:hlink>
      <a:folHlink>
        <a:srgbClr val="FFC4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9.xml><?xml version="1.0" encoding="utf-8"?>
<a:theme xmlns:a="http://schemas.openxmlformats.org/drawingml/2006/main" name="Default Design">
  <a:themeElements>
    <a:clrScheme name="Office">
      <a:dk1>
        <a:srgbClr val="000000"/>
      </a:dk1>
      <a:lt1>
        <a:srgbClr val="FFFFFF"/>
      </a:lt1>
      <a:dk2>
        <a:srgbClr val="4E3B30"/>
      </a:dk2>
      <a:lt2>
        <a:srgbClr val="FBEEC9"/>
      </a:lt2>
      <a:accent1>
        <a:srgbClr val="F0A22E"/>
      </a:accent1>
      <a:accent2>
        <a:srgbClr val="A5644E"/>
      </a:accent2>
      <a:accent3>
        <a:srgbClr val="FFFFFF"/>
      </a:accent3>
      <a:accent4>
        <a:srgbClr val="F0A22E"/>
      </a:accent4>
      <a:accent5>
        <a:srgbClr val="A5644E"/>
      </a:accent5>
      <a:accent6>
        <a:srgbClr val="FFFFFF"/>
      </a:accent6>
      <a:hlink>
        <a:srgbClr val="AD1F1F"/>
      </a:hlink>
      <a:folHlink>
        <a:srgbClr val="FFC4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docProps/app.xml><?xml version="1.0" encoding="utf-8"?>
<Properties xmlns="http://schemas.openxmlformats.org/officeDocument/2006/extended-properties" xmlns:vt="http://schemas.openxmlformats.org/officeDocument/2006/docPropsVTypes">
  <Words>1816</Words>
  <Paragraphs>61</Paragraphs>
  <Slides>16</Slides>
  <Notes>0</Notes>
  <TotalTime>0</TotalTime>
  <HiddenSlides>0</HiddenSlides>
  <ScaleCrop>false</ScaleCrop>
  <HyperlinksChanged>false</HyperlinksChanged>
  <Application>Microsoft Office PowerPoint</Application>
  <PresentationFormat/>
</Properties>
</file>