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029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4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42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92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9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5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4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7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3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5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9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7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2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4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34574B-4C84-44E1-AFCC-4E62C0FF8D84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DA2683-92E4-4296-818A-2BBE47AD5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1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5920"/>
            <a:ext cx="8476488" cy="2761488"/>
          </a:xfrm>
        </p:spPr>
        <p:txBody>
          <a:bodyPr>
            <a:noAutofit/>
          </a:bodyPr>
          <a:lstStyle/>
          <a:p>
            <a:pPr algn="just"/>
            <a:r>
              <a:rPr lang="uk-UA" sz="9600" dirty="0" smtClean="0"/>
              <a:t>Олександр Блок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0072" y="5138230"/>
            <a:ext cx="9144000" cy="540194"/>
          </a:xfrm>
        </p:spPr>
        <p:txBody>
          <a:bodyPr>
            <a:noAutofit/>
          </a:bodyPr>
          <a:lstStyle/>
          <a:p>
            <a:r>
              <a:rPr lang="uk-UA" sz="3600" dirty="0" smtClean="0"/>
              <a:t>Підготувала Вайло Юлія, </a:t>
            </a:r>
            <a:r>
              <a:rPr lang="uk-UA" sz="3600" dirty="0" smtClean="0"/>
              <a:t>11-Б </a:t>
            </a:r>
            <a:r>
              <a:rPr lang="uk-UA" sz="3600" dirty="0" smtClean="0"/>
              <a:t>клас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7044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226" y="685800"/>
            <a:ext cx="4126860" cy="669940"/>
          </a:xfrm>
        </p:spPr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538" y="226513"/>
            <a:ext cx="3788950" cy="51480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6488" y="1481669"/>
            <a:ext cx="4974336" cy="3892916"/>
          </a:xfrm>
        </p:spPr>
        <p:txBody>
          <a:bodyPr>
            <a:normAutofit/>
          </a:bodyPr>
          <a:lstStyle/>
          <a:p>
            <a:pPr algn="just"/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Олекса́ндр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Олекса́ндрович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Блок—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російський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поет, драматург,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перекладач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Народився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16 (28) листопада 1880 року. У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гімназії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у Блока в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молодших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класах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не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було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друзів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У старших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класах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він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здружився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однокласником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Гуном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і з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Віктором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Греком. У 1897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році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опинившись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матір'ю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за кордоном, в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німецькому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курортному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містечку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Бад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Наугейме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Блок пережив першу, але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дуже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сильну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юнацьку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закоханість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Вона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залишила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глибокий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слід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його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поезії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У 1898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році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закінчив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гімназію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вступив на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юридичний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факультет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Петербурзького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університету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Через три роки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перевівся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на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слов'яно-російське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відділення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історико-філологічного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факультету, яке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закінчив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у 1906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році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Перші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вірші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Блок написав у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п'ять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років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У 10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років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Олександр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Блок написав два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номери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журналу «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Корабель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 З 1894 по 1897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рік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він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разом з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братами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писав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рукописний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журнал «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Вісник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  </a:t>
            </a:r>
            <a:endParaRPr lang="ru-RU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68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3016" y="0"/>
            <a:ext cx="3025577" cy="5605272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1903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році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Блок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одружився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Любов'ю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Менделеєвою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дочкою Д. І.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Менделєєва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героїнею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його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першої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книги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віршів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Вірші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про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Прекрасну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Даму». Вони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були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як принц і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принцеса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але, на жаль,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Олександр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Блок не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був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постійний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своїх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амурних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справах і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періодично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закохувався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у «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світських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левиць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Втім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після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першої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світової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війни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відносини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сім'ї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Блоків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налагодилися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і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останні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роки поет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був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вірним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чоловіком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Любові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Дмитрівни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У 1912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році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Блок написав драму «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Троянда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і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Хрест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П'єса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сподобалася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К.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Станіславському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і В. Немировичу-Данченко, але драму так і не поставили в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театрі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b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липня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1916 Блока взяли на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військову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службу. Поет служив у </a:t>
            </a:r>
            <a:r>
              <a:rPr lang="ru-RU" sz="14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Білорусі</a:t>
            </a:r>
            <a: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br>
              <a:rPr lang="ru-RU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5843016" cy="41422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83" y="1371601"/>
            <a:ext cx="2856749" cy="4233671"/>
          </a:xfrm>
        </p:spPr>
      </p:pic>
    </p:spTree>
    <p:extLst>
      <p:ext uri="{BB962C8B-B14F-4D97-AF65-F5344CB8AC3E}">
        <p14:creationId xmlns:p14="http://schemas.microsoft.com/office/powerpoint/2010/main" val="45597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47" y="82296"/>
            <a:ext cx="3649758" cy="5449824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січні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1921 року Блок з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нагоди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84-ї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річниці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смерті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Пушкіна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виступив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Будинку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літераторів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своєю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знаменитою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промовою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«Про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призначення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поета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Опинившись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у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важкому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матеріальному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становищі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він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серйозно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хворів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і 7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серпня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1921 помер у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своїй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останній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петроградській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квартирі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запалення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серцевих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клапанів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За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кілька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днів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смерті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у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Петербурзі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були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чутки (про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згадує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Георгій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Іванов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у «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Петербурзьких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зимах»),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ніби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поет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збожеволів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Дійсно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напередодні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смерті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Блок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довго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марив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одержимий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єдиною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думкою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чи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примірники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Дванадцяти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знищено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Однак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за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свідченнями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Владислава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Феліціановіча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Ходасевича, поет помер у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повній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свідомості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Поет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був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похований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на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Смоленському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кладовищі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Відспівування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відбулося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церкві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Воскресіння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Христового. Прах Блока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перепохований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на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кладовищі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Волковському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77" y="0"/>
            <a:ext cx="6656832" cy="5614416"/>
          </a:xfrm>
        </p:spPr>
      </p:pic>
    </p:spTree>
    <p:extLst>
      <p:ext uri="{BB962C8B-B14F-4D97-AF65-F5344CB8AC3E}">
        <p14:creationId xmlns:p14="http://schemas.microsoft.com/office/powerpoint/2010/main" val="46363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28" y="420624"/>
            <a:ext cx="5045637" cy="868680"/>
          </a:xfrm>
        </p:spPr>
        <p:txBody>
          <a:bodyPr>
            <a:normAutofit/>
          </a:bodyPr>
          <a:lstStyle/>
          <a:p>
            <a:r>
              <a:rPr lang="uk-UA" dirty="0" smtClean="0"/>
              <a:t>Творчість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6837861" y="9144"/>
            <a:ext cx="3840482" cy="5541264"/>
          </a:xfrm>
        </p:spPr>
        <p:txBody>
          <a:bodyPr>
            <a:no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 краткий сон, что нынче снится,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А завтра - нет,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Готов и смерти покориться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Младой поэт.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Я не таков: пусть буду снами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Заворожен,-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мятежный час взмахну крылами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И сброшу сон.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Опять - тревога, опять - стремленье,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Опять готов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Всей битвы жизни я слушать пенье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До новых снов!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25 декабря 1899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1219772" y="1289304"/>
            <a:ext cx="3887151" cy="2980944"/>
          </a:xfrm>
        </p:spPr>
        <p:txBody>
          <a:bodyPr>
            <a:normAutofit/>
          </a:bodyPr>
          <a:lstStyle/>
          <a:p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Перші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вірші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(1898) написав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під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впливом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Василя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Жуковського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Михайла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Лермонтова,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Афанасія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Фета.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Друкуватися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почав 1903.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Збірка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Вірші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про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Прекрасну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Даму» написана в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дусі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символізму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95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4443984" y="0"/>
            <a:ext cx="3566160" cy="6455664"/>
          </a:xfrm>
        </p:spPr>
        <p:txBody>
          <a:bodyPr>
            <a:noAutofit/>
          </a:bodyPr>
          <a:lstStyle/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 встречались с тобой на закате.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Ты веслом рассекала залив.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 любил твое белое платье,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Утонченность мечты разлюбив.</a:t>
            </a:r>
          </a:p>
          <a:p>
            <a:pPr algn="l"/>
            <a:endParaRPr lang="ru-RU" sz="10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Были странны безмолвные встречи.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Впереди - на песчаной косе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Загорались вечерние свечи.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Кто-то думал о бледной красе.</a:t>
            </a:r>
          </a:p>
          <a:p>
            <a:pPr algn="l"/>
            <a:endParaRPr lang="ru-RU" sz="10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Приближений, сближений, сгораний -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 приемлет лазурная тишь...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 встречались в вечернем тумане,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Где у берега рябь и камыш.</a:t>
            </a:r>
          </a:p>
          <a:p>
            <a:pPr algn="l"/>
            <a:endParaRPr lang="ru-RU" sz="10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Ни тоски, ни любви, ни обиды,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Всё померкло, прошло, отошло..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Белый стан, голоса панихиды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твое золотое весло.</a:t>
            </a:r>
          </a:p>
          <a:p>
            <a:pPr algn="l"/>
            <a:r>
              <a:rPr lang="ru-R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 мая 1902</a:t>
            </a:r>
          </a:p>
        </p:txBody>
      </p:sp>
    </p:spTree>
    <p:extLst>
      <p:ext uri="{BB962C8B-B14F-4D97-AF65-F5344CB8AC3E}">
        <p14:creationId xmlns:p14="http://schemas.microsoft.com/office/powerpoint/2010/main" val="443483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71</TotalTime>
  <Words>524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 Unicode MS</vt:lpstr>
      <vt:lpstr>Arial</vt:lpstr>
      <vt:lpstr>Impact</vt:lpstr>
      <vt:lpstr>Главное мероприятие</vt:lpstr>
      <vt:lpstr>Олександр Блок</vt:lpstr>
      <vt:lpstr>Біографія</vt:lpstr>
      <vt:lpstr>У 1903 році Блок одружився з Любов'ю Менделеєвою, дочкою Д. І. Менделєєва, героїнею його першої книги віршів «Вірші про Прекрасну Даму». Вони були як принц і принцеса, але, на жаль, Олександр Блок не був постійний в своїх амурних справах і періодично закохувався у «світських левиць». Втім, після першої світової війни відносини в сім'ї Блоків налагодилися, і останні роки поет був вірним чоловіком Любові Дмитрівни. У 1912 році Блок написав драму «Троянда і Хрест». П'єса сподобалася К. Станіславському і В. Немировичу-Данченко, але драму так і не поставили в театрі. 7 липня 1916 Блока взяли на військову службу. Поет служив у Білорусі.  </vt:lpstr>
      <vt:lpstr>Презентация PowerPoint</vt:lpstr>
      <vt:lpstr>Творчість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Блок</dc:title>
  <dc:creator>Yulia</dc:creator>
  <cp:lastModifiedBy>Yulia</cp:lastModifiedBy>
  <cp:revision>8</cp:revision>
  <dcterms:created xsi:type="dcterms:W3CDTF">2014-03-15T12:39:59Z</dcterms:created>
  <dcterms:modified xsi:type="dcterms:W3CDTF">2014-10-06T17:07:32Z</dcterms:modified>
</cp:coreProperties>
</file>