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3357586"/>
          </a:xfr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Образ </a:t>
            </a:r>
            <a:br>
              <a:rPr lang="ru-RU" sz="5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5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пан</a:t>
            </a:r>
            <a:r>
              <a:rPr lang="uk-UA" sz="5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 Луїзи де </a:t>
            </a:r>
            <a:r>
              <a:rPr lang="uk-UA" sz="5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Реналь</a:t>
            </a:r>
            <a:r>
              <a:rPr lang="uk-UA" sz="5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в романі </a:t>
            </a:r>
            <a:br>
              <a:rPr lang="uk-UA" sz="5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5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“Червоне</a:t>
            </a:r>
            <a:r>
              <a:rPr lang="uk-UA" sz="5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і </a:t>
            </a:r>
            <a:r>
              <a:rPr lang="uk-UA" sz="5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чорне”</a:t>
            </a:r>
            <a:endParaRPr lang="ru-RU" sz="54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943600"/>
            <a:ext cx="8458200" cy="9144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Підготувала 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Пророкова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Руслана </a:t>
            </a: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10 Б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Зовнішність</a:t>
            </a:r>
            <a:endParaRPr lang="ru-RU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Пані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Реналь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висока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ставна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жінка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свій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час мала славу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першої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красуні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увесь край, як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кажуть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тут у горах. 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зовнішності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ході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щось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юне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простодушне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наївна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грація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сповнена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невинності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жвавості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мабуть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могла б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зачарувати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парижанина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м'якою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прихованою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палкістю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Але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якби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пані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Реналь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знала,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може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справити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таке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враження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вона б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згоріла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сорому.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кокетство,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афектація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ніколи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торкалися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серця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Казали,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пан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Вально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багач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директор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притулку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залицявся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до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але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успіху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 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9" name="Содержимое 8" descr="2000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29058" y="609600"/>
            <a:ext cx="4714908" cy="480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1014434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Риси характеру</a:t>
            </a:r>
            <a:endParaRPr lang="ru-RU" sz="2800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Розумна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кмітлива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емоційна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вона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водночас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боязкою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сором’язливою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простою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трохи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наївною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серце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вільне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кокетства. Вона любила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самоту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любила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походжати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по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своєму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чудовому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саду,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ухилялася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того,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Вер’єрі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називалося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розвагами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тому в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суспільстві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пані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Реналь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стали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називати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гордячкою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говорити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вона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надто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пишається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своїм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походженням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цього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думках не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але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вона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дуже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задоволена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коли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жителі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містечка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стали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бувати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них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рідше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жінка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 могла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хитрувати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обманювати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вести, як говорили 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Вер’єрі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політику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стосовно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свого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чоловіка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тому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серед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місцевих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дам вона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вважалася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«дурною».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Залицяння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пана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Вально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якому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вона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подобалася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тільки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лякали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Життя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пані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Реналь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присвячене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чоловікові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дітям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Содержимое 6" descr="1999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718363" y="609600"/>
            <a:ext cx="5053723" cy="480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9637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471" b="1471"/>
          <a:stretch>
            <a:fillRect/>
          </a:stretch>
        </p:blipFill>
        <p:spPr>
          <a:xfrm>
            <a:off x="857224" y="285728"/>
            <a:ext cx="7677176" cy="39885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43042" y="5000636"/>
            <a:ext cx="5867400" cy="522288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Поняття Релігії</a:t>
            </a:r>
            <a:endParaRPr lang="ru-RU" sz="3600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714480" y="5500702"/>
            <a:ext cx="5867400" cy="768350"/>
          </a:xfrm>
        </p:spPr>
        <p:txBody>
          <a:bodyPr>
            <a:normAutofit fontScale="92500"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Пані де 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Реналь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була богобоязлива.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виховувалась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єзуїтському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жіночому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монастирі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але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зуміла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незабаром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забути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дурниці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яких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вчили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цьому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закладі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 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 у 16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років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віддана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заміж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вже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літнього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пана де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Реналя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Сприйняття кохання</a:t>
            </a:r>
            <a:endParaRPr lang="ru-RU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Коли 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душі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виникло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нове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почуття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—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кохання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Вона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немов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прокинулася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довгого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сну, стала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всім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захоплюватися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не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тямила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себе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емоцій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Почуття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запалювало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пані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Реналь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робило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енергійною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рішучою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Ось вона,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немов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засуджена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смерть,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щоб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урятувати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коханого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іде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до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кімнати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Жульєна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щоб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витягти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матраца портрет Наполеона. То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всіма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правдами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неправдами вводить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Жульєна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людину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низького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походження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до складу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почесної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варти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То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продумує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анонімний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лист.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9" name="Содержимое 8" descr="892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0628" y="1600200"/>
            <a:ext cx="3714776" cy="4724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Сприйняття кохання</a:t>
            </a:r>
            <a:endParaRPr lang="ru-RU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Содержимое 5" descr="06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1357298"/>
            <a:ext cx="8001056" cy="5286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Сприйняття кохання</a:t>
            </a:r>
            <a:endParaRPr lang="ru-RU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Содержимое 3" descr="296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1554163"/>
            <a:ext cx="7000924" cy="45259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2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Бачення сенсу життя</a:t>
            </a:r>
            <a:endParaRPr lang="ru-RU" sz="3200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Сенс життя Луїзи де </a:t>
            </a:r>
            <a:r>
              <a:rPr lang="uk-UA" sz="1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Реналь</a:t>
            </a:r>
            <a:r>
              <a:rPr lang="uk-UA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 життя з коханим. Вона хоче кохання,пристрасного й щирого. Такого,яке ніколи не зможуть відчути оточуючі її люди – корисливі,лицемірні та егоїстичні.</a:t>
            </a:r>
          </a:p>
          <a:p>
            <a:r>
              <a:rPr lang="uk-UA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Проте,знайшовши це кохання вона була щасливою зовсім не довго. І померла Луїза,обіймаючи своїх дітей, через 3 дні після страти Жульєна – її найпалкішого кохання усього життя.</a:t>
            </a:r>
            <a:endParaRPr lang="ru-RU" sz="1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Содержимое 5" descr="25970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571480"/>
            <a:ext cx="5340350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714356"/>
            <a:ext cx="8686800" cy="5400692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88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Дякую за увагу!</a:t>
            </a:r>
            <a:endParaRPr lang="ru-RU" sz="88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</TotalTime>
  <Words>392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Образ  пані Луїзи де Реналь               в романі  “Червоне і чорне”</vt:lpstr>
      <vt:lpstr>Зовнішність</vt:lpstr>
      <vt:lpstr>Риси характеру</vt:lpstr>
      <vt:lpstr>Поняття Релігії</vt:lpstr>
      <vt:lpstr>Сприйняття кохання</vt:lpstr>
      <vt:lpstr>Сприйняття кохання</vt:lpstr>
      <vt:lpstr>Сприйняття кохання</vt:lpstr>
      <vt:lpstr>Бачення сенсу життя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 пані Луїзи де Реналь в романі “Червоне і чорне”</dc:title>
  <cp:lastModifiedBy>Admin</cp:lastModifiedBy>
  <cp:revision>7</cp:revision>
  <dcterms:modified xsi:type="dcterms:W3CDTF">2013-09-19T14:04:11Z</dcterms:modified>
</cp:coreProperties>
</file>