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35781A-EECF-4553-B047-A89AD0B4FCBB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7ECC61-0A23-4263-915E-783F04166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1%96%D0%BC%D0%B5%D1%87%D1%87%D0%B8%D0%BD%D0%B0" TargetMode="External"/><Relationship Id="rId7" Type="http://schemas.openxmlformats.org/officeDocument/2006/relationships/hyperlink" Target="http://uk.wikipedia.org/wiki/%D0%9B%D0%BE%D0%BA%D0%B0%D1%80%D0%BD%D0%BE" TargetMode="External"/><Relationship Id="rId2" Type="http://schemas.openxmlformats.org/officeDocument/2006/relationships/hyperlink" Target="http://uk.wikipedia.org/wiki/%D0%9E%D1%81%D0%BD%D0%B0%D0%B1%D1%80%D1%8E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70" TargetMode="External"/><Relationship Id="rId5" Type="http://schemas.openxmlformats.org/officeDocument/2006/relationships/hyperlink" Target="http://uk.wikipedia.org/wiki/25_%D0%B2%D0%B5%D1%80%D0%B5%D1%81%D0%BD%D1%8F" TargetMode="External"/><Relationship Id="rId4" Type="http://schemas.openxmlformats.org/officeDocument/2006/relationships/hyperlink" Target="http://uk.wikipedia.org/wiki/191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4786322"/>
            <a:ext cx="6477000" cy="121444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857760"/>
            <a:ext cx="7062790" cy="1735201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Еріх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Марія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Ремарк 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Життя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в борг»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Erich_Maria_Remarq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0"/>
            <a:ext cx="7572428" cy="485776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 </a:t>
            </a:r>
            <a:r>
              <a:rPr lang="ru-RU" sz="5100" dirty="0" smtClean="0"/>
              <a:t>Ми не </a:t>
            </a:r>
            <a:r>
              <a:rPr lang="ru-RU" sz="5100" dirty="0" err="1" smtClean="0"/>
              <a:t>цінуємо</a:t>
            </a:r>
            <a:r>
              <a:rPr lang="ru-RU" sz="5100" dirty="0" smtClean="0"/>
              <a:t> те, </a:t>
            </a:r>
            <a:r>
              <a:rPr lang="ru-RU" sz="5100" dirty="0" err="1" smtClean="0"/>
              <a:t>що</a:t>
            </a:r>
            <a:r>
              <a:rPr lang="ru-RU" sz="5100" dirty="0" smtClean="0"/>
              <a:t> </a:t>
            </a:r>
            <a:r>
              <a:rPr lang="ru-RU" sz="5100" dirty="0" err="1" smtClean="0"/>
              <a:t>маємо</a:t>
            </a:r>
            <a:r>
              <a:rPr lang="ru-RU" sz="5100" dirty="0" smtClean="0"/>
              <a:t>. </a:t>
            </a:r>
            <a:r>
              <a:rPr lang="ru-RU" sz="5100" dirty="0" err="1" smtClean="0"/>
              <a:t>Тільки</a:t>
            </a:r>
            <a:r>
              <a:rPr lang="ru-RU" sz="5100" dirty="0" smtClean="0"/>
              <a:t> </a:t>
            </a:r>
            <a:r>
              <a:rPr lang="ru-RU" sz="5100" dirty="0" err="1" smtClean="0"/>
              <a:t>усвідомивши</a:t>
            </a:r>
            <a:r>
              <a:rPr lang="ru-RU" sz="5100" dirty="0" smtClean="0"/>
              <a:t>, </a:t>
            </a:r>
            <a:r>
              <a:rPr lang="ru-RU" sz="5100" dirty="0" err="1" smtClean="0"/>
              <a:t>що</a:t>
            </a:r>
            <a:r>
              <a:rPr lang="ru-RU" sz="5100" dirty="0" smtClean="0"/>
              <a:t> в </a:t>
            </a:r>
            <a:r>
              <a:rPr lang="ru-RU" sz="5100" dirty="0" err="1" smtClean="0"/>
              <a:t>будь-який</a:t>
            </a:r>
            <a:r>
              <a:rPr lang="ru-RU" sz="5100" dirty="0" smtClean="0"/>
              <a:t> момент все </a:t>
            </a:r>
            <a:r>
              <a:rPr lang="ru-RU" sz="5100" dirty="0" err="1" smtClean="0"/>
              <a:t>закінчиться</a:t>
            </a:r>
            <a:r>
              <a:rPr lang="ru-RU" sz="5100" dirty="0" smtClean="0"/>
              <a:t>, ми </a:t>
            </a:r>
            <a:r>
              <a:rPr lang="ru-RU" sz="5100" dirty="0" err="1" smtClean="0"/>
              <a:t>починаємо</a:t>
            </a:r>
            <a:r>
              <a:rPr lang="ru-RU" sz="5100" dirty="0" smtClean="0"/>
              <a:t> </a:t>
            </a:r>
            <a:r>
              <a:rPr lang="ru-RU" sz="5100" dirty="0" err="1" smtClean="0"/>
              <a:t>поспішати</a:t>
            </a:r>
            <a:r>
              <a:rPr lang="ru-RU" sz="5100" dirty="0" smtClean="0"/>
              <a:t> </a:t>
            </a:r>
            <a:r>
              <a:rPr lang="ru-RU" sz="5100" dirty="0" err="1" smtClean="0"/>
              <a:t>жити</a:t>
            </a:r>
            <a:r>
              <a:rPr lang="ru-RU" sz="5100" dirty="0" smtClean="0"/>
              <a:t> </a:t>
            </a:r>
            <a:r>
              <a:rPr lang="ru-RU" sz="5100" dirty="0" err="1" smtClean="0"/>
              <a:t>і</a:t>
            </a:r>
            <a:r>
              <a:rPr lang="ru-RU" sz="5100" dirty="0" smtClean="0"/>
              <a:t> </a:t>
            </a:r>
            <a:r>
              <a:rPr lang="ru-RU" sz="5100" dirty="0" err="1" smtClean="0"/>
              <a:t>проживаємо</a:t>
            </a:r>
            <a:r>
              <a:rPr lang="ru-RU" sz="5100" dirty="0" smtClean="0"/>
              <a:t> не одну, а </a:t>
            </a:r>
            <a:r>
              <a:rPr lang="ru-RU" sz="5100" dirty="0" err="1" smtClean="0"/>
              <a:t>багато</a:t>
            </a:r>
            <a:r>
              <a:rPr lang="ru-RU" sz="5100" dirty="0" smtClean="0"/>
              <a:t> </a:t>
            </a:r>
            <a:r>
              <a:rPr lang="ru-RU" sz="5100" dirty="0" err="1" smtClean="0"/>
              <a:t>сотень</a:t>
            </a:r>
            <a:r>
              <a:rPr lang="ru-RU" sz="5100" dirty="0" smtClean="0"/>
              <a:t> </a:t>
            </a:r>
            <a:r>
              <a:rPr lang="ru-RU" sz="5100" dirty="0" err="1" smtClean="0"/>
              <a:t>життів</a:t>
            </a:r>
            <a:r>
              <a:rPr lang="ru-RU" sz="5100" dirty="0" smtClean="0"/>
              <a:t> в борг.</a:t>
            </a:r>
            <a:br>
              <a:rPr lang="ru-RU" sz="5100" dirty="0" smtClean="0"/>
            </a:br>
            <a:r>
              <a:rPr lang="ru-RU" sz="5100" dirty="0" err="1" smtClean="0"/>
              <a:t>Читати</a:t>
            </a:r>
            <a:r>
              <a:rPr lang="ru-RU" sz="5100" dirty="0" smtClean="0"/>
              <a:t> </a:t>
            </a:r>
            <a:r>
              <a:rPr lang="ru-RU" sz="5100" dirty="0" err="1" smtClean="0"/>
              <a:t>обов'язково</a:t>
            </a:r>
            <a:r>
              <a:rPr lang="ru-RU" sz="5100" dirty="0" smtClean="0"/>
              <a:t> </a:t>
            </a:r>
            <a:r>
              <a:rPr lang="ru-RU" sz="5100" dirty="0" err="1" smtClean="0"/>
              <a:t>варто</a:t>
            </a:r>
            <a:r>
              <a:rPr lang="ru-RU" sz="5100" dirty="0" smtClean="0"/>
              <a:t>, </a:t>
            </a:r>
            <a:r>
              <a:rPr lang="ru-RU" sz="5100" dirty="0" err="1" smtClean="0"/>
              <a:t>хоча</a:t>
            </a:r>
            <a:r>
              <a:rPr lang="ru-RU" sz="5100" dirty="0" smtClean="0"/>
              <a:t> б для того, </a:t>
            </a:r>
            <a:r>
              <a:rPr lang="ru-RU" sz="5100" dirty="0" err="1" smtClean="0"/>
              <a:t>щоб</a:t>
            </a:r>
            <a:r>
              <a:rPr lang="ru-RU" sz="5100" dirty="0" smtClean="0"/>
              <a:t> </a:t>
            </a:r>
            <a:r>
              <a:rPr lang="ru-RU" sz="5100" dirty="0" err="1" smtClean="0"/>
              <a:t>ще</a:t>
            </a:r>
            <a:r>
              <a:rPr lang="ru-RU" sz="5100" dirty="0" smtClean="0"/>
              <a:t> </a:t>
            </a:r>
            <a:r>
              <a:rPr lang="ru-RU" sz="5100" dirty="0" err="1" smtClean="0"/>
              <a:t>більше</a:t>
            </a:r>
            <a:r>
              <a:rPr lang="ru-RU" sz="5100" dirty="0" smtClean="0"/>
              <a:t> </a:t>
            </a:r>
            <a:r>
              <a:rPr lang="ru-RU" sz="5100" dirty="0" err="1" smtClean="0"/>
              <a:t>цінувати</a:t>
            </a:r>
            <a:r>
              <a:rPr lang="ru-RU" sz="5100" dirty="0" smtClean="0"/>
              <a:t> </a:t>
            </a:r>
            <a:r>
              <a:rPr lang="ru-RU" sz="5100" dirty="0" err="1" smtClean="0"/>
              <a:t>життя</a:t>
            </a:r>
            <a:r>
              <a:rPr lang="ru-RU" sz="5100" dirty="0" smtClean="0"/>
              <a:t>. </a:t>
            </a:r>
            <a:r>
              <a:rPr lang="ru-RU" sz="5100" dirty="0" err="1" smtClean="0"/>
              <a:t>Адже</a:t>
            </a:r>
            <a:r>
              <a:rPr lang="ru-RU" sz="5100" dirty="0" smtClean="0"/>
              <a:t> вона дана </a:t>
            </a:r>
            <a:r>
              <a:rPr lang="ru-RU" sz="5100" dirty="0" err="1" smtClean="0"/>
              <a:t>лише</a:t>
            </a:r>
            <a:r>
              <a:rPr lang="ru-RU" sz="5100" dirty="0" smtClean="0"/>
              <a:t> раз, </a:t>
            </a:r>
            <a:r>
              <a:rPr lang="ru-RU" sz="5100" dirty="0" err="1" smtClean="0"/>
              <a:t>і</a:t>
            </a:r>
            <a:r>
              <a:rPr lang="ru-RU" sz="5100" dirty="0" smtClean="0"/>
              <a:t> </a:t>
            </a:r>
            <a:r>
              <a:rPr lang="ru-RU" sz="5100" dirty="0" err="1" smtClean="0"/>
              <a:t>необхідно</a:t>
            </a:r>
            <a:r>
              <a:rPr lang="ru-RU" sz="5100" dirty="0" smtClean="0"/>
              <a:t> </a:t>
            </a:r>
            <a:r>
              <a:rPr lang="ru-RU" sz="5100" dirty="0" err="1" smtClean="0"/>
              <a:t>радіти</a:t>
            </a:r>
            <a:r>
              <a:rPr lang="ru-RU" sz="5100" dirty="0" smtClean="0"/>
              <a:t> </a:t>
            </a:r>
            <a:r>
              <a:rPr lang="ru-RU" sz="5100" dirty="0" err="1" smtClean="0"/>
              <a:t>кожній</a:t>
            </a:r>
            <a:r>
              <a:rPr lang="ru-RU" sz="5100" dirty="0" smtClean="0"/>
              <a:t> </a:t>
            </a:r>
            <a:r>
              <a:rPr lang="ru-RU" sz="5100" dirty="0" err="1" smtClean="0"/>
              <a:t>її</a:t>
            </a:r>
            <a:r>
              <a:rPr lang="ru-RU" sz="5100" dirty="0" smtClean="0"/>
              <a:t> </a:t>
            </a:r>
            <a:r>
              <a:rPr lang="ru-RU" sz="5100" dirty="0" err="1" smtClean="0"/>
              <a:t>миті</a:t>
            </a:r>
            <a:r>
              <a:rPr lang="ru-RU" sz="5100" dirty="0" smtClean="0"/>
              <a:t>. </a:t>
            </a:r>
            <a:r>
              <a:rPr lang="ru-RU" sz="5100" dirty="0" err="1" smtClean="0"/>
              <a:t>Саме</a:t>
            </a:r>
            <a:r>
              <a:rPr lang="ru-RU" sz="5100" dirty="0" smtClean="0"/>
              <a:t> </a:t>
            </a:r>
            <a:r>
              <a:rPr lang="ru-RU" sz="5100" dirty="0" err="1" smtClean="0"/>
              <a:t>цьому</a:t>
            </a:r>
            <a:r>
              <a:rPr lang="ru-RU" sz="5100" dirty="0" smtClean="0"/>
              <a:t> </a:t>
            </a:r>
            <a:r>
              <a:rPr lang="ru-RU" sz="5100" dirty="0" err="1" smtClean="0"/>
              <a:t>вчить</a:t>
            </a:r>
            <a:r>
              <a:rPr lang="ru-RU" sz="5100" dirty="0" smtClean="0"/>
              <a:t> Ремарк, </a:t>
            </a:r>
            <a:r>
              <a:rPr lang="ru-RU" sz="5100" dirty="0" err="1" smtClean="0"/>
              <a:t>цей</a:t>
            </a:r>
            <a:r>
              <a:rPr lang="ru-RU" sz="5100" dirty="0" smtClean="0"/>
              <a:t> </a:t>
            </a:r>
            <a:r>
              <a:rPr lang="ru-RU" sz="5100" dirty="0" err="1" smtClean="0"/>
              <a:t>письменник</a:t>
            </a:r>
            <a:r>
              <a:rPr lang="ru-RU" sz="5100" dirty="0" smtClean="0"/>
              <a:t> - </a:t>
            </a:r>
            <a:r>
              <a:rPr lang="ru-RU" sz="5100" dirty="0" err="1" smtClean="0"/>
              <a:t>песиміст</a:t>
            </a:r>
            <a:r>
              <a:rPr lang="ru-RU" sz="5100" dirty="0" smtClean="0"/>
              <a:t>, </a:t>
            </a:r>
            <a:r>
              <a:rPr lang="ru-RU" sz="5100" dirty="0" err="1" smtClean="0"/>
              <a:t>геніально</a:t>
            </a:r>
            <a:r>
              <a:rPr lang="ru-RU" sz="5100" dirty="0" smtClean="0"/>
              <a:t> </a:t>
            </a:r>
            <a:r>
              <a:rPr lang="ru-RU" sz="5100" dirty="0" err="1" smtClean="0"/>
              <a:t>перетворює</a:t>
            </a:r>
            <a:r>
              <a:rPr lang="ru-RU" sz="5100" dirty="0" smtClean="0"/>
              <a:t> </a:t>
            </a:r>
            <a:r>
              <a:rPr lang="ru-RU" sz="5100" dirty="0" err="1" smtClean="0"/>
              <a:t>свій</a:t>
            </a:r>
            <a:r>
              <a:rPr lang="ru-RU" sz="5100" dirty="0" smtClean="0"/>
              <a:t> </a:t>
            </a:r>
            <a:r>
              <a:rPr lang="ru-RU" sz="5100" dirty="0" err="1" smtClean="0"/>
              <a:t>песимізм</a:t>
            </a:r>
            <a:r>
              <a:rPr lang="ru-RU" sz="5100" dirty="0" smtClean="0"/>
              <a:t> </a:t>
            </a:r>
            <a:r>
              <a:rPr lang="ru-RU" sz="5100" dirty="0" err="1" smtClean="0"/>
              <a:t>неприкрите</a:t>
            </a:r>
            <a:r>
              <a:rPr lang="ru-RU" sz="5100" dirty="0" smtClean="0"/>
              <a:t> </a:t>
            </a:r>
            <a:r>
              <a:rPr lang="ru-RU" sz="5100" dirty="0" err="1" smtClean="0"/>
              <a:t>насолоду</a:t>
            </a:r>
            <a:r>
              <a:rPr lang="ru-RU" sz="5100" dirty="0" smtClean="0"/>
              <a:t> </a:t>
            </a:r>
            <a:r>
              <a:rPr lang="ru-RU" sz="5100" dirty="0" err="1" smtClean="0"/>
              <a:t>життям</a:t>
            </a:r>
            <a:r>
              <a:rPr lang="ru-RU" sz="5100" dirty="0" smtClean="0"/>
              <a:t>. </a:t>
            </a:r>
            <a:r>
              <a:rPr lang="ru-RU" sz="5100" dirty="0" err="1" smtClean="0"/>
              <a:t>Ця</a:t>
            </a:r>
            <a:r>
              <a:rPr lang="ru-RU" sz="5100" dirty="0" smtClean="0"/>
              <a:t> книга </a:t>
            </a:r>
            <a:r>
              <a:rPr lang="ru-RU" sz="5100" dirty="0" err="1" smtClean="0"/>
              <a:t>присвячена</a:t>
            </a:r>
            <a:r>
              <a:rPr lang="ru-RU" sz="5100" dirty="0" smtClean="0"/>
              <a:t> </a:t>
            </a:r>
            <a:r>
              <a:rPr lang="ru-RU" sz="5100" dirty="0" err="1" smtClean="0"/>
              <a:t>життю</a:t>
            </a:r>
            <a:r>
              <a:rPr lang="ru-RU" sz="5100" dirty="0" smtClean="0"/>
              <a:t>. Вона </a:t>
            </a:r>
            <a:r>
              <a:rPr lang="ru-RU" sz="5100" dirty="0" err="1" smtClean="0"/>
              <a:t>вчить</a:t>
            </a:r>
            <a:r>
              <a:rPr lang="ru-RU" sz="5100" dirty="0" smtClean="0"/>
              <a:t> </a:t>
            </a:r>
            <a:r>
              <a:rPr lang="ru-RU" sz="5100" dirty="0" err="1" smtClean="0"/>
              <a:t>хворих</a:t>
            </a:r>
            <a:r>
              <a:rPr lang="ru-RU" sz="5100" dirty="0" smtClean="0"/>
              <a:t>, </a:t>
            </a:r>
            <a:r>
              <a:rPr lang="ru-RU" sz="5100" dirty="0" err="1" smtClean="0"/>
              <a:t>що</a:t>
            </a:r>
            <a:r>
              <a:rPr lang="ru-RU" sz="5100" dirty="0" smtClean="0"/>
              <a:t> </a:t>
            </a:r>
            <a:r>
              <a:rPr lang="ru-RU" sz="5100" dirty="0" err="1" smtClean="0"/>
              <a:t>робити</a:t>
            </a:r>
            <a:r>
              <a:rPr lang="ru-RU" sz="5100" dirty="0" smtClean="0"/>
              <a:t> коли </a:t>
            </a:r>
            <a:r>
              <a:rPr lang="ru-RU" sz="5100" dirty="0" err="1" smtClean="0"/>
              <a:t>лікар</a:t>
            </a:r>
            <a:r>
              <a:rPr lang="ru-RU" sz="5100" dirty="0" smtClean="0"/>
              <a:t> сказав “ми </a:t>
            </a:r>
            <a:r>
              <a:rPr lang="ru-RU" sz="5100" dirty="0" err="1" smtClean="0"/>
              <a:t>зробили</a:t>
            </a:r>
            <a:r>
              <a:rPr lang="ru-RU" sz="5100" dirty="0" smtClean="0"/>
              <a:t> все </a:t>
            </a:r>
            <a:r>
              <a:rPr lang="ru-RU" sz="5100" dirty="0" err="1" smtClean="0"/>
              <a:t>що</a:t>
            </a:r>
            <a:r>
              <a:rPr lang="ru-RU" sz="5100" dirty="0" smtClean="0"/>
              <a:t> могли, а </a:t>
            </a:r>
            <a:r>
              <a:rPr lang="ru-RU" sz="5100" dirty="0" err="1" smtClean="0"/>
              <a:t>далі</a:t>
            </a:r>
            <a:r>
              <a:rPr lang="ru-RU" sz="5100" dirty="0" smtClean="0"/>
              <a:t> як </a:t>
            </a:r>
            <a:r>
              <a:rPr lang="ru-RU" sz="5100" dirty="0" err="1" smtClean="0"/>
              <a:t>дасть</a:t>
            </a:r>
            <a:r>
              <a:rPr lang="ru-RU" sz="5100" dirty="0" smtClean="0"/>
              <a:t> Бог”,а </a:t>
            </a:r>
            <a:r>
              <a:rPr lang="ru-RU" sz="5100" dirty="0" err="1" smtClean="0"/>
              <a:t>також</a:t>
            </a:r>
            <a:r>
              <a:rPr lang="ru-RU" sz="5100" dirty="0" smtClean="0"/>
              <a:t> </a:t>
            </a:r>
            <a:r>
              <a:rPr lang="ru-RU" sz="5100" dirty="0" err="1" smtClean="0"/>
              <a:t>показує</a:t>
            </a:r>
            <a:r>
              <a:rPr lang="ru-RU" sz="5100" dirty="0" smtClean="0"/>
              <a:t>, </a:t>
            </a:r>
            <a:r>
              <a:rPr lang="ru-RU" sz="5100" dirty="0" err="1" smtClean="0"/>
              <a:t>що</a:t>
            </a:r>
            <a:r>
              <a:rPr lang="ru-RU" sz="5100" dirty="0" smtClean="0"/>
              <a:t> </a:t>
            </a:r>
            <a:r>
              <a:rPr lang="ru-RU" sz="5100" dirty="0" err="1" smtClean="0"/>
              <a:t>потрібно</a:t>
            </a:r>
            <a:r>
              <a:rPr lang="ru-RU" sz="5100" dirty="0" smtClean="0"/>
              <a:t> </a:t>
            </a:r>
            <a:r>
              <a:rPr lang="ru-RU" sz="5100" dirty="0" err="1" smtClean="0"/>
              <a:t>жити</a:t>
            </a:r>
            <a:r>
              <a:rPr lang="ru-RU" sz="5100" dirty="0" smtClean="0"/>
              <a:t>, </a:t>
            </a:r>
            <a:r>
              <a:rPr lang="ru-RU" sz="5100" dirty="0" err="1" smtClean="0"/>
              <a:t>а</a:t>
            </a:r>
            <a:r>
              <a:rPr lang="ru-RU" sz="5100" dirty="0" smtClean="0"/>
              <a:t> не </a:t>
            </a:r>
            <a:r>
              <a:rPr lang="ru-RU" sz="5100" dirty="0" err="1" smtClean="0"/>
              <a:t>існувати</a:t>
            </a:r>
            <a:r>
              <a:rPr lang="ru-RU" sz="51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Ремарк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місті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Оснабрюк"/>
              </a:rPr>
              <a:t>Оснабрюк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Німеччина"/>
              </a:rPr>
              <a:t>Німеччина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католицькій</a:t>
            </a:r>
            <a:r>
              <a:rPr lang="ru-RU" dirty="0" smtClean="0"/>
              <a:t> </a:t>
            </a:r>
            <a:r>
              <a:rPr lang="ru-RU" dirty="0" err="1" smtClean="0"/>
              <a:t>робітничій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 — друга </a:t>
            </a:r>
            <a:r>
              <a:rPr lang="ru-RU" dirty="0" err="1" smtClean="0"/>
              <a:t>дитина</a:t>
            </a:r>
            <a:r>
              <a:rPr lang="ru-RU" dirty="0" smtClean="0"/>
              <a:t> в </a:t>
            </a:r>
            <a:r>
              <a:rPr lang="ru-RU" dirty="0" err="1" smtClean="0"/>
              <a:t>родині</a:t>
            </a:r>
            <a:r>
              <a:rPr lang="ru-RU" dirty="0" smtClean="0"/>
              <a:t>, де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п'ятеро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 При </a:t>
            </a:r>
            <a:r>
              <a:rPr lang="ru-RU" dirty="0" err="1" smtClean="0"/>
              <a:t>народженні</a:t>
            </a:r>
            <a:r>
              <a:rPr lang="ru-RU" dirty="0" smtClean="0"/>
              <a:t> </a:t>
            </a:r>
            <a:r>
              <a:rPr lang="ru-RU" dirty="0" err="1" smtClean="0"/>
              <a:t>хлопцеві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дане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Еріх</a:t>
            </a:r>
            <a:r>
              <a:rPr lang="ru-RU" dirty="0" smtClean="0"/>
              <a:t> </a:t>
            </a:r>
            <a:r>
              <a:rPr lang="ru-RU" dirty="0" err="1" smtClean="0"/>
              <a:t>Пауль</a:t>
            </a:r>
            <a:r>
              <a:rPr lang="ru-RU" dirty="0" smtClean="0"/>
              <a:t>. </a:t>
            </a:r>
            <a:r>
              <a:rPr lang="ru-RU" dirty="0" smtClean="0">
                <a:hlinkClick r:id="rId4" tooltip="1918"/>
              </a:rPr>
              <a:t>1918</a:t>
            </a:r>
            <a:r>
              <a:rPr lang="ru-RU" dirty="0" smtClean="0"/>
              <a:t> року,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</a:t>
            </a:r>
            <a:r>
              <a:rPr lang="ru-RU" dirty="0" err="1" smtClean="0"/>
              <a:t>Анни</a:t>
            </a:r>
            <a:r>
              <a:rPr lang="ru-RU" dirty="0" smtClean="0"/>
              <a:t> </a:t>
            </a:r>
            <a:r>
              <a:rPr lang="ru-RU" dirty="0" err="1" smtClean="0"/>
              <a:t>Марії</a:t>
            </a:r>
            <a:r>
              <a:rPr lang="ru-RU" dirty="0" smtClean="0"/>
              <a:t> Ремарк — у </a:t>
            </a:r>
            <a:r>
              <a:rPr lang="ru-RU" dirty="0" err="1" smtClean="0"/>
              <a:t>пам'ять</a:t>
            </a:r>
            <a:r>
              <a:rPr lang="ru-RU" dirty="0" smtClean="0"/>
              <a:t> про </a:t>
            </a:r>
            <a:r>
              <a:rPr lang="ru-RU" dirty="0" err="1" smtClean="0"/>
              <a:t>неї</a:t>
            </a:r>
            <a:r>
              <a:rPr lang="ru-RU" dirty="0" smtClean="0"/>
              <a:t> — </a:t>
            </a:r>
            <a:r>
              <a:rPr lang="ru-RU" dirty="0" err="1" smtClean="0"/>
              <a:t>змінив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на </a:t>
            </a:r>
            <a:r>
              <a:rPr lang="ru-RU" dirty="0" err="1" smtClean="0"/>
              <a:t>Еріх</a:t>
            </a:r>
            <a:r>
              <a:rPr lang="ru-RU" dirty="0" smtClean="0"/>
              <a:t> </a:t>
            </a:r>
            <a:r>
              <a:rPr lang="ru-RU" dirty="0" err="1" smtClean="0"/>
              <a:t>Марія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Ремарки </a:t>
            </a:r>
            <a:r>
              <a:rPr lang="ru-RU" dirty="0" err="1" smtClean="0"/>
              <a:t>були</a:t>
            </a:r>
            <a:r>
              <a:rPr lang="ru-RU" dirty="0" smtClean="0"/>
              <a:t> католиками, юнак </a:t>
            </a:r>
            <a:r>
              <a:rPr lang="ru-RU" dirty="0" err="1" smtClean="0"/>
              <a:t>потрапив</a:t>
            </a:r>
            <a:r>
              <a:rPr lang="ru-RU" dirty="0" smtClean="0"/>
              <a:t> до </a:t>
            </a:r>
            <a:r>
              <a:rPr lang="ru-RU" dirty="0" err="1" smtClean="0"/>
              <a:t>католицького</a:t>
            </a:r>
            <a:r>
              <a:rPr lang="ru-RU" dirty="0" smtClean="0"/>
              <a:t>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училища. </a:t>
            </a:r>
            <a:r>
              <a:rPr lang="ru-RU" dirty="0" err="1" smtClean="0"/>
              <a:t>Педагогічна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згодилася</a:t>
            </a:r>
            <a:r>
              <a:rPr lang="ru-RU" dirty="0" smtClean="0"/>
              <a:t>,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вчителював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час у </a:t>
            </a:r>
            <a:r>
              <a:rPr lang="ru-RU" dirty="0" err="1" smtClean="0"/>
              <a:t>сільських</a:t>
            </a:r>
            <a:r>
              <a:rPr lang="ru-RU" dirty="0" smtClean="0"/>
              <a:t> школах. Помер </a:t>
            </a:r>
            <a:r>
              <a:rPr lang="ru-RU" dirty="0" smtClean="0">
                <a:hlinkClick r:id="rId5" tooltip="25 вересня"/>
              </a:rPr>
              <a:t>25 </a:t>
            </a:r>
            <a:r>
              <a:rPr lang="ru-RU" dirty="0" err="1" smtClean="0">
                <a:hlinkClick r:id="rId5" tooltip="25 вересня"/>
              </a:rPr>
              <a:t>вересня</a:t>
            </a:r>
            <a:r>
              <a:rPr lang="ru-RU" dirty="0" smtClean="0"/>
              <a:t> </a:t>
            </a:r>
            <a:r>
              <a:rPr lang="ru-RU" dirty="0" smtClean="0">
                <a:hlinkClick r:id="rId6" tooltip="1970"/>
              </a:rPr>
              <a:t>1970</a:t>
            </a:r>
            <a:r>
              <a:rPr lang="ru-RU" dirty="0" smtClean="0"/>
              <a:t> року у </a:t>
            </a:r>
            <a:r>
              <a:rPr lang="ru-RU" dirty="0" err="1" smtClean="0"/>
              <a:t>віці</a:t>
            </a:r>
            <a:r>
              <a:rPr lang="ru-RU" dirty="0" smtClean="0"/>
              <a:t> 72-х </a:t>
            </a:r>
            <a:r>
              <a:rPr lang="ru-RU" dirty="0" err="1" smtClean="0"/>
              <a:t>років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 </a:t>
            </a:r>
            <a:r>
              <a:rPr lang="ru-RU" dirty="0" smtClean="0">
                <a:hlinkClick r:id="rId7" tooltip="Локарно"/>
              </a:rPr>
              <a:t>Локарно</a:t>
            </a:r>
            <a:r>
              <a:rPr lang="ru-RU" dirty="0" smtClean="0"/>
              <a:t>. </a:t>
            </a:r>
            <a:r>
              <a:rPr lang="ru-RU" dirty="0" err="1" smtClean="0"/>
              <a:t>Похований</a:t>
            </a:r>
            <a:r>
              <a:rPr lang="ru-RU" dirty="0" smtClean="0"/>
              <a:t> на </a:t>
            </a:r>
            <a:r>
              <a:rPr lang="ru-RU" dirty="0" err="1" smtClean="0"/>
              <a:t>швейцарському</a:t>
            </a:r>
            <a:r>
              <a:rPr lang="ru-RU" dirty="0" smtClean="0"/>
              <a:t> </a:t>
            </a:r>
            <a:r>
              <a:rPr lang="ru-RU" dirty="0" err="1" smtClean="0"/>
              <a:t>цвинтарі</a:t>
            </a:r>
            <a:r>
              <a:rPr lang="ru-RU" dirty="0" smtClean="0"/>
              <a:t> </a:t>
            </a:r>
            <a:r>
              <a:rPr lang="ru-RU" dirty="0" err="1" smtClean="0"/>
              <a:t>Ронко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uk-UA" dirty="0" smtClean="0"/>
              <a:t>       </a:t>
            </a:r>
            <a:r>
              <a:rPr lang="uk-UA" sz="4400" dirty="0" err="1" smtClean="0"/>
              <a:t>“Життя</a:t>
            </a:r>
            <a:r>
              <a:rPr lang="uk-UA" sz="4400" dirty="0" smtClean="0"/>
              <a:t> в </a:t>
            </a:r>
            <a:r>
              <a:rPr lang="uk-UA" sz="4400" dirty="0" err="1" smtClean="0"/>
              <a:t>борг”</a:t>
            </a:r>
            <a:endParaRPr lang="ru-RU" sz="4400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071546"/>
            <a:ext cx="7643866" cy="578645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Роман Ремарка «</a:t>
            </a:r>
            <a:r>
              <a:rPr lang="ru-RU" dirty="0" err="1" smtClean="0"/>
              <a:t>Життя</a:t>
            </a:r>
            <a:r>
              <a:rPr lang="ru-RU" dirty="0" smtClean="0"/>
              <a:t> в борг» — </a:t>
            </a:r>
            <a:r>
              <a:rPr lang="ru-RU" dirty="0" err="1" smtClean="0"/>
              <a:t>своєрідне</a:t>
            </a:r>
            <a:r>
              <a:rPr lang="ru-RU" dirty="0" smtClean="0"/>
              <a:t> </a:t>
            </a:r>
            <a:r>
              <a:rPr lang="ru-RU" dirty="0" err="1" smtClean="0"/>
              <a:t>переплетення</a:t>
            </a:r>
            <a:r>
              <a:rPr lang="ru-RU" dirty="0" smtClean="0"/>
              <a:t> </a:t>
            </a:r>
            <a:r>
              <a:rPr lang="ru-RU" dirty="0" err="1" smtClean="0"/>
              <a:t>філософських</a:t>
            </a:r>
            <a:r>
              <a:rPr lang="ru-RU" dirty="0" smtClean="0"/>
              <a:t> думок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.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, яку </a:t>
            </a:r>
            <a:r>
              <a:rPr lang="ru-RU" dirty="0" err="1" smtClean="0"/>
              <a:t>відзначили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літературні</a:t>
            </a:r>
            <a:r>
              <a:rPr lang="ru-RU" dirty="0" smtClean="0"/>
              <a:t> критики, —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абсолютна </a:t>
            </a:r>
            <a:r>
              <a:rPr lang="ru-RU" dirty="0" err="1" smtClean="0"/>
              <a:t>аполітичність</a:t>
            </a:r>
            <a:r>
              <a:rPr lang="ru-RU" dirty="0" smtClean="0"/>
              <a:t>. 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контексту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відкритість</a:t>
            </a:r>
            <a:r>
              <a:rPr lang="ru-RU" dirty="0" smtClean="0"/>
              <a:t> душ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ru-RU" dirty="0" err="1" smtClean="0"/>
              <a:t>підкуповує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змушує</a:t>
            </a:r>
            <a:r>
              <a:rPr lang="ru-RU" dirty="0" smtClean="0"/>
              <a:t> все </a:t>
            </a:r>
            <a:r>
              <a:rPr lang="ru-RU" dirty="0" err="1" smtClean="0"/>
              <a:t>глибше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глибше</a:t>
            </a:r>
            <a:r>
              <a:rPr lang="ru-RU" dirty="0" smtClean="0"/>
              <a:t> </a:t>
            </a:r>
            <a:r>
              <a:rPr lang="ru-RU" dirty="0" err="1" smtClean="0"/>
              <a:t>занурюватися</a:t>
            </a:r>
            <a:r>
              <a:rPr lang="ru-RU" dirty="0" smtClean="0"/>
              <a:t> в сюжет, не </a:t>
            </a:r>
            <a:r>
              <a:rPr lang="ru-RU" dirty="0" err="1" smtClean="0"/>
              <a:t>побоюючись</a:t>
            </a:r>
            <a:r>
              <a:rPr lang="ru-RU" dirty="0" smtClean="0"/>
              <a:t> </a:t>
            </a:r>
            <a:r>
              <a:rPr lang="ru-RU" dirty="0" err="1" smtClean="0"/>
              <a:t>наштовхнутися</a:t>
            </a:r>
            <a:r>
              <a:rPr lang="ru-RU" dirty="0" smtClean="0"/>
              <a:t> на </a:t>
            </a:r>
            <a:r>
              <a:rPr lang="ru-RU" dirty="0" err="1" smtClean="0"/>
              <a:t>якесь</a:t>
            </a:r>
            <a:r>
              <a:rPr lang="ru-RU" dirty="0" smtClean="0"/>
              <a:t> </a:t>
            </a:r>
            <a:r>
              <a:rPr lang="ru-RU" dirty="0" err="1" smtClean="0"/>
              <a:t>подвійне</a:t>
            </a:r>
            <a:r>
              <a:rPr lang="ru-RU" dirty="0" smtClean="0"/>
              <a:t> дно в </a:t>
            </a:r>
            <a:r>
              <a:rPr lang="ru-RU" dirty="0" err="1" smtClean="0"/>
              <a:t>описах</a:t>
            </a:r>
            <a:r>
              <a:rPr lang="ru-RU" dirty="0" smtClean="0"/>
              <a:t> автора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діалогах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центрі</a:t>
            </a:r>
            <a:r>
              <a:rPr lang="ru-RU" dirty="0" smtClean="0"/>
              <a:t> роману «</a:t>
            </a:r>
            <a:r>
              <a:rPr lang="ru-RU" dirty="0" err="1" smtClean="0"/>
              <a:t>Життя</a:t>
            </a:r>
            <a:r>
              <a:rPr lang="ru-RU" dirty="0" smtClean="0"/>
              <a:t> в борг» — </a:t>
            </a:r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приреченої</a:t>
            </a:r>
            <a:r>
              <a:rPr lang="ru-RU" dirty="0" smtClean="0"/>
              <a:t> на смерть </a:t>
            </a:r>
            <a:r>
              <a:rPr lang="ru-RU" dirty="0" err="1" smtClean="0"/>
              <a:t>молодої</a:t>
            </a:r>
            <a:r>
              <a:rPr lang="ru-RU" dirty="0" smtClean="0"/>
              <a:t> </a:t>
            </a:r>
            <a:r>
              <a:rPr lang="ru-RU" dirty="0" err="1" smtClean="0"/>
              <a:t>Ліліан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старіючого</a:t>
            </a:r>
            <a:r>
              <a:rPr lang="ru-RU" dirty="0" smtClean="0"/>
              <a:t> гонщика </a:t>
            </a:r>
            <a:r>
              <a:rPr lang="ru-RU" dirty="0" err="1" smtClean="0"/>
              <a:t>Клерфе</a:t>
            </a:r>
            <a:r>
              <a:rPr lang="ru-RU" dirty="0" smtClean="0"/>
              <a:t>, яка </a:t>
            </a:r>
            <a:r>
              <a:rPr lang="ru-RU" dirty="0" err="1" smtClean="0"/>
              <a:t>зароджується</a:t>
            </a:r>
            <a:r>
              <a:rPr lang="ru-RU" dirty="0" smtClean="0"/>
              <a:t> на </a:t>
            </a:r>
            <a:r>
              <a:rPr lang="ru-RU" dirty="0" err="1" smtClean="0"/>
              <a:t>тлі</a:t>
            </a:r>
            <a:r>
              <a:rPr lang="ru-RU" dirty="0" smtClean="0"/>
              <a:t> миру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прийшов</a:t>
            </a:r>
            <a:r>
              <a:rPr lang="ru-RU" dirty="0" smtClean="0"/>
              <a:t> до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  <a:r>
              <a:rPr lang="ru-RU" dirty="0" err="1" smtClean="0"/>
              <a:t>Здавалось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,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герої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: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розділяє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погляди на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. І в той же </a:t>
            </a:r>
            <a:r>
              <a:rPr lang="ru-RU" dirty="0" err="1" smtClean="0"/>
              <a:t>самий</a:t>
            </a:r>
            <a:r>
              <a:rPr lang="ru-RU" dirty="0" smtClean="0"/>
              <a:t> час вони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: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навчилися</a:t>
            </a:r>
            <a:r>
              <a:rPr lang="ru-RU" dirty="0" smtClean="0"/>
              <a:t> </a:t>
            </a:r>
            <a:r>
              <a:rPr lang="ru-RU" dirty="0" err="1" smtClean="0"/>
              <a:t>цінувати</a:t>
            </a:r>
            <a:r>
              <a:rPr lang="ru-RU" dirty="0" smtClean="0"/>
              <a:t>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мить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очікуванні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— </a:t>
            </a:r>
            <a:r>
              <a:rPr lang="ru-RU" dirty="0" err="1" smtClean="0"/>
              <a:t>Ліліан</a:t>
            </a:r>
            <a:r>
              <a:rPr lang="ru-RU" dirty="0" smtClean="0"/>
              <a:t>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невиліковної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— </a:t>
            </a:r>
            <a:r>
              <a:rPr lang="ru-RU" dirty="0" err="1" smtClean="0"/>
              <a:t>туберкульозу</a:t>
            </a:r>
            <a:r>
              <a:rPr lang="ru-RU" dirty="0" smtClean="0"/>
              <a:t>, а </a:t>
            </a:r>
            <a:r>
              <a:rPr lang="ru-RU" dirty="0" err="1" smtClean="0"/>
              <a:t>Клерфе</a:t>
            </a:r>
            <a:r>
              <a:rPr lang="ru-RU" dirty="0" smtClean="0"/>
              <a:t> в силу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багатого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захопив</a:t>
            </a:r>
            <a:r>
              <a:rPr lang="ru-RU" dirty="0" smtClean="0"/>
              <a:t> </a:t>
            </a:r>
            <a:r>
              <a:rPr lang="ru-RU" dirty="0" err="1" smtClean="0"/>
              <a:t>воєнні</a:t>
            </a:r>
            <a:r>
              <a:rPr lang="ru-RU" dirty="0" smtClean="0"/>
              <a:t> роки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небезпечну</a:t>
            </a:r>
            <a:r>
              <a:rPr lang="ru-RU" dirty="0" smtClean="0"/>
              <a:t> роботу </a:t>
            </a:r>
            <a:r>
              <a:rPr lang="ru-RU" dirty="0" err="1" smtClean="0"/>
              <a:t>професійного</a:t>
            </a:r>
            <a:r>
              <a:rPr lang="ru-RU" dirty="0" smtClean="0"/>
              <a:t> гонщика, коли </a:t>
            </a:r>
            <a:r>
              <a:rPr lang="ru-RU" dirty="0" err="1" smtClean="0"/>
              <a:t>будь-який</a:t>
            </a:r>
            <a:r>
              <a:rPr lang="ru-RU" dirty="0" smtClean="0"/>
              <a:t> поворот </a:t>
            </a:r>
            <a:r>
              <a:rPr lang="ru-RU" dirty="0" err="1" smtClean="0"/>
              <a:t>може</a:t>
            </a:r>
            <a:r>
              <a:rPr lang="ru-RU" dirty="0" smtClean="0"/>
              <a:t> стати </a:t>
            </a:r>
            <a:r>
              <a:rPr lang="ru-RU" dirty="0" err="1" smtClean="0"/>
              <a:t>останнім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Образ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героїні</a:t>
            </a:r>
            <a:r>
              <a:rPr lang="ru-RU" dirty="0" smtClean="0"/>
              <a:t> — </a:t>
            </a:r>
            <a:r>
              <a:rPr lang="ru-RU" dirty="0" err="1" smtClean="0"/>
              <a:t>Ліліан</a:t>
            </a:r>
            <a:r>
              <a:rPr lang="ru-RU" dirty="0" smtClean="0"/>
              <a:t> Дюнкерк —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схожий </a:t>
            </a:r>
            <a:r>
              <a:rPr lang="ru-RU" dirty="0" err="1" smtClean="0"/>
              <a:t>з</a:t>
            </a:r>
            <a:r>
              <a:rPr lang="ru-RU" dirty="0" smtClean="0"/>
              <a:t> образом Пат </a:t>
            </a:r>
            <a:r>
              <a:rPr lang="ru-RU" dirty="0" err="1" smtClean="0"/>
              <a:t>з</a:t>
            </a:r>
            <a:r>
              <a:rPr lang="ru-RU" dirty="0" smtClean="0"/>
              <a:t> роману «Три </a:t>
            </a:r>
            <a:r>
              <a:rPr lang="ru-RU" dirty="0" err="1" smtClean="0"/>
              <a:t>товариші</a:t>
            </a:r>
            <a:r>
              <a:rPr lang="ru-RU" dirty="0" smtClean="0"/>
              <a:t>»,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дівчини</a:t>
            </a:r>
            <a:r>
              <a:rPr lang="ru-RU" dirty="0" smtClean="0"/>
              <a:t> смертельно </a:t>
            </a:r>
            <a:r>
              <a:rPr lang="ru-RU" dirty="0" err="1" smtClean="0"/>
              <a:t>хворі</a:t>
            </a:r>
            <a:r>
              <a:rPr lang="ru-RU" dirty="0" smtClean="0"/>
              <a:t>. Є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улюблений</a:t>
            </a:r>
            <a:r>
              <a:rPr lang="ru-RU" dirty="0" smtClean="0"/>
              <a:t> </a:t>
            </a:r>
            <a:r>
              <a:rPr lang="ru-RU" dirty="0" err="1" smtClean="0"/>
              <a:t>ремарківский</a:t>
            </a:r>
            <a:r>
              <a:rPr lang="ru-RU" dirty="0" smtClean="0"/>
              <a:t> </a:t>
            </a:r>
            <a:r>
              <a:rPr lang="ru-RU" dirty="0" err="1" smtClean="0"/>
              <a:t>жіночий</a:t>
            </a:r>
            <a:r>
              <a:rPr lang="ru-RU" dirty="0" smtClean="0"/>
              <a:t> типаж — </a:t>
            </a:r>
            <a:r>
              <a:rPr lang="ru-RU" dirty="0" err="1" smtClean="0"/>
              <a:t>тендітна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, яка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</a:t>
            </a:r>
            <a:r>
              <a:rPr lang="ru-RU" dirty="0" err="1" smtClean="0"/>
              <a:t>легкості</a:t>
            </a:r>
            <a:r>
              <a:rPr lang="ru-RU" dirty="0" smtClean="0"/>
              <a:t>, </a:t>
            </a:r>
            <a:r>
              <a:rPr lang="ru-RU" dirty="0" err="1" smtClean="0"/>
              <a:t>легкості</a:t>
            </a:r>
            <a:r>
              <a:rPr lang="ru-RU" dirty="0" smtClean="0"/>
              <a:t>,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самобутності</a:t>
            </a:r>
            <a:r>
              <a:rPr lang="ru-RU" dirty="0" smtClean="0"/>
              <a:t>. На </a:t>
            </a:r>
            <a:r>
              <a:rPr lang="ru-RU" dirty="0" err="1" smtClean="0"/>
              <a:t>тлі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покірної</a:t>
            </a:r>
            <a:r>
              <a:rPr lang="ru-RU" dirty="0" smtClean="0"/>
              <a:t> </a:t>
            </a:r>
            <a:r>
              <a:rPr lang="ru-RU" dirty="0" err="1" smtClean="0"/>
              <a:t>приреченості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неминучості</a:t>
            </a:r>
            <a:r>
              <a:rPr lang="ru-RU" dirty="0" smtClean="0"/>
              <a:t>,  </a:t>
            </a:r>
            <a:r>
              <a:rPr lang="ru-RU" dirty="0" err="1" smtClean="0"/>
              <a:t>смерті</a:t>
            </a:r>
            <a:r>
              <a:rPr lang="ru-RU" dirty="0" smtClean="0"/>
              <a:t> ,все </a:t>
            </a:r>
            <a:r>
              <a:rPr lang="ru-RU" dirty="0" err="1" smtClean="0"/>
              <a:t>суттєве</a:t>
            </a:r>
            <a:r>
              <a:rPr lang="ru-RU" dirty="0" smtClean="0"/>
              <a:t>, </a:t>
            </a:r>
            <a:r>
              <a:rPr lang="ru-RU" dirty="0" err="1" smtClean="0"/>
              <a:t>зайве</a:t>
            </a:r>
            <a:r>
              <a:rPr lang="ru-RU" dirty="0" smtClean="0"/>
              <a:t> просто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кудись</a:t>
            </a:r>
            <a:r>
              <a:rPr lang="ru-RU" dirty="0" smtClean="0"/>
              <a:t> на </a:t>
            </a:r>
            <a:r>
              <a:rPr lang="ru-RU" dirty="0" err="1" smtClean="0"/>
              <a:t>задній</a:t>
            </a:r>
            <a:r>
              <a:rPr lang="ru-RU" dirty="0" smtClean="0"/>
              <a:t> план, а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залишається</a:t>
            </a:r>
            <a:r>
              <a:rPr lang="ru-RU" dirty="0" smtClean="0"/>
              <a:t> — </a:t>
            </a:r>
            <a:r>
              <a:rPr lang="ru-RU" dirty="0" err="1" smtClean="0"/>
              <a:t>тільки</a:t>
            </a:r>
            <a:r>
              <a:rPr lang="ru-RU" dirty="0" smtClean="0"/>
              <a:t> бути самою собою. </a:t>
            </a:r>
            <a:r>
              <a:rPr lang="ru-RU" dirty="0" err="1" smtClean="0"/>
              <a:t>Ліліан</a:t>
            </a:r>
            <a:r>
              <a:rPr lang="ru-RU" dirty="0" smtClean="0"/>
              <a:t> натуральна, не </a:t>
            </a:r>
            <a:r>
              <a:rPr lang="ru-RU" dirty="0" err="1" smtClean="0"/>
              <a:t>скута</a:t>
            </a:r>
            <a:r>
              <a:rPr lang="ru-RU" dirty="0" smtClean="0"/>
              <a:t> </a:t>
            </a:r>
            <a:r>
              <a:rPr lang="ru-RU" dirty="0" err="1" smtClean="0"/>
              <a:t>ніякими</a:t>
            </a:r>
            <a:r>
              <a:rPr lang="ru-RU" dirty="0" smtClean="0"/>
              <a:t> </a:t>
            </a:r>
            <a:r>
              <a:rPr lang="ru-RU" dirty="0" err="1" smtClean="0"/>
              <a:t>забобонами</a:t>
            </a:r>
            <a:r>
              <a:rPr lang="ru-RU" dirty="0" smtClean="0"/>
              <a:t> — </a:t>
            </a:r>
            <a:r>
              <a:rPr lang="ru-RU" dirty="0" err="1" smtClean="0"/>
              <a:t>цим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приваблює</a:t>
            </a:r>
            <a:r>
              <a:rPr lang="ru-RU" dirty="0" smtClean="0"/>
              <a:t> </a:t>
            </a:r>
            <a:r>
              <a:rPr lang="ru-RU" dirty="0" err="1" smtClean="0"/>
              <a:t>Клерфе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в </a:t>
            </a:r>
            <a:r>
              <a:rPr lang="ru-RU" dirty="0" err="1" smtClean="0"/>
              <a:t>гірському</a:t>
            </a:r>
            <a:r>
              <a:rPr lang="ru-RU" dirty="0" smtClean="0"/>
              <a:t> </a:t>
            </a:r>
            <a:r>
              <a:rPr lang="ru-RU" dirty="0" err="1" smtClean="0"/>
              <a:t>санаторії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суворим</a:t>
            </a:r>
            <a:r>
              <a:rPr lang="ru-RU" dirty="0" smtClean="0"/>
              <a:t> режимом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вибратися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неволі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перед </a:t>
            </a:r>
            <a:r>
              <a:rPr lang="ru-RU" dirty="0" err="1" smtClean="0"/>
              <a:t>смертю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повноцінним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Побудова</a:t>
            </a:r>
            <a:r>
              <a:rPr lang="ru-RU" dirty="0" smtClean="0"/>
              <a:t> роману «</a:t>
            </a:r>
            <a:r>
              <a:rPr lang="ru-RU" dirty="0" err="1" smtClean="0"/>
              <a:t>Життя</a:t>
            </a:r>
            <a:r>
              <a:rPr lang="ru-RU" dirty="0" smtClean="0"/>
              <a:t> в борг»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своєрідністю</a:t>
            </a:r>
            <a:r>
              <a:rPr lang="ru-RU" dirty="0" smtClean="0"/>
              <a:t> — по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зібрані</a:t>
            </a:r>
            <a:r>
              <a:rPr lang="ru-RU" dirty="0" smtClean="0"/>
              <a:t> </a:t>
            </a:r>
            <a:r>
              <a:rPr lang="ru-RU" dirty="0" err="1" smtClean="0"/>
              <a:t>воєдино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епізоди</a:t>
            </a:r>
            <a:r>
              <a:rPr lang="ru-RU" dirty="0" smtClean="0"/>
              <a:t>, </a:t>
            </a:r>
            <a:r>
              <a:rPr lang="ru-RU" dirty="0" err="1" smtClean="0"/>
              <a:t>розділені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одного </a:t>
            </a:r>
            <a:r>
              <a:rPr lang="ru-RU" dirty="0" err="1" smtClean="0"/>
              <a:t>подібно</a:t>
            </a:r>
            <a:r>
              <a:rPr lang="ru-RU" dirty="0" smtClean="0"/>
              <a:t> </a:t>
            </a:r>
            <a:r>
              <a:rPr lang="ru-RU" dirty="0" err="1" smtClean="0"/>
              <a:t>кінокадрам</a:t>
            </a:r>
            <a:r>
              <a:rPr lang="ru-RU" dirty="0" smtClean="0"/>
              <a:t> — без </a:t>
            </a:r>
            <a:r>
              <a:rPr lang="ru-RU" dirty="0" err="1" smtClean="0"/>
              <a:t>яких-небудь</a:t>
            </a:r>
            <a:r>
              <a:rPr lang="ru-RU" dirty="0" smtClean="0"/>
              <a:t> словесно </a:t>
            </a:r>
            <a:r>
              <a:rPr lang="ru-RU" dirty="0" err="1" smtClean="0"/>
              <a:t>оформлених</a:t>
            </a:r>
            <a:r>
              <a:rPr lang="ru-RU" dirty="0" smtClean="0"/>
              <a:t> </a:t>
            </a:r>
            <a:r>
              <a:rPr lang="ru-RU" dirty="0" err="1" smtClean="0"/>
              <a:t>переходів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позначені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відступами</a:t>
            </a:r>
            <a:r>
              <a:rPr lang="ru-RU" dirty="0" smtClean="0"/>
              <a:t> в </a:t>
            </a:r>
            <a:r>
              <a:rPr lang="ru-RU" dirty="0" err="1" smtClean="0"/>
              <a:t>тексті</a:t>
            </a:r>
            <a:r>
              <a:rPr lang="ru-RU" dirty="0" smtClean="0"/>
              <a:t>. </a:t>
            </a:r>
            <a:r>
              <a:rPr lang="ru-RU" dirty="0" err="1" smtClean="0"/>
              <a:t>Авторська</a:t>
            </a:r>
            <a:r>
              <a:rPr lang="ru-RU" dirty="0" smtClean="0"/>
              <a:t> </a:t>
            </a:r>
            <a:r>
              <a:rPr lang="ru-RU" dirty="0" err="1" smtClean="0"/>
              <a:t>розповідь</a:t>
            </a:r>
            <a:r>
              <a:rPr lang="ru-RU" dirty="0" smtClean="0"/>
              <a:t> раз у раз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внутрішніми</a:t>
            </a:r>
            <a:r>
              <a:rPr lang="ru-RU" dirty="0" smtClean="0"/>
              <a:t> монологами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діалогами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навіюють</a:t>
            </a:r>
            <a:r>
              <a:rPr lang="ru-RU" dirty="0" smtClean="0"/>
              <a:t> </a:t>
            </a:r>
            <a:r>
              <a:rPr lang="ru-RU" dirty="0" err="1" smtClean="0"/>
              <a:t>нудьгу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часто </a:t>
            </a:r>
            <a:r>
              <a:rPr lang="ru-RU" dirty="0" err="1" smtClean="0"/>
              <a:t>буває</a:t>
            </a:r>
            <a:r>
              <a:rPr lang="ru-RU" dirty="0" smtClean="0"/>
              <a:t>, а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спонукають</a:t>
            </a:r>
            <a:r>
              <a:rPr lang="ru-RU" dirty="0" smtClean="0"/>
              <a:t> до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Роман «</a:t>
            </a:r>
            <a:r>
              <a:rPr lang="ru-RU" dirty="0" err="1" smtClean="0"/>
              <a:t>Життя</a:t>
            </a:r>
            <a:r>
              <a:rPr lang="ru-RU" dirty="0" smtClean="0"/>
              <a:t> в борг» </a:t>
            </a:r>
            <a:r>
              <a:rPr lang="ru-RU" smtClean="0"/>
              <a:t>написаний </a:t>
            </a:r>
            <a:r>
              <a:rPr lang="ru-RU" smtClean="0"/>
              <a:t>простою </a:t>
            </a:r>
            <a:r>
              <a:rPr lang="ru-RU" dirty="0" err="1" smtClean="0"/>
              <a:t>мовою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—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— не </a:t>
            </a:r>
            <a:r>
              <a:rPr lang="ru-RU" dirty="0" err="1" smtClean="0"/>
              <a:t>завуальована</a:t>
            </a:r>
            <a:r>
              <a:rPr lang="ru-RU" dirty="0" smtClean="0"/>
              <a:t> в кокон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хитромудрих</a:t>
            </a:r>
            <a:r>
              <a:rPr lang="ru-RU" dirty="0" smtClean="0"/>
              <a:t> фраз та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. Все </a:t>
            </a:r>
            <a:r>
              <a:rPr lang="ru-RU" dirty="0" err="1" smtClean="0"/>
              <a:t>гранично</a:t>
            </a:r>
            <a:r>
              <a:rPr lang="ru-RU" dirty="0" smtClean="0"/>
              <a:t> ясно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читачеві</a:t>
            </a:r>
            <a:r>
              <a:rPr lang="ru-RU" dirty="0" smtClean="0"/>
              <a:t>: легкий склад,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надмірно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фраз, </a:t>
            </a:r>
            <a:r>
              <a:rPr lang="ru-RU" dirty="0" err="1" smtClean="0"/>
              <a:t>прозорість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автора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ru-RU" dirty="0" err="1" smtClean="0"/>
              <a:t>імпонують</a:t>
            </a:r>
            <a:r>
              <a:rPr lang="ru-RU" dirty="0" smtClean="0"/>
              <a:t>, </a:t>
            </a:r>
            <a:r>
              <a:rPr lang="ru-RU" dirty="0" err="1" smtClean="0"/>
              <a:t>змушують</a:t>
            </a:r>
            <a:r>
              <a:rPr lang="ru-RU" dirty="0" smtClean="0"/>
              <a:t> </a:t>
            </a:r>
            <a:r>
              <a:rPr lang="ru-RU" dirty="0" err="1" smtClean="0"/>
              <a:t>перегортати</a:t>
            </a:r>
            <a:r>
              <a:rPr lang="ru-RU" dirty="0" smtClean="0"/>
              <a:t> </a:t>
            </a:r>
            <a:r>
              <a:rPr lang="ru-RU" dirty="0" err="1" smtClean="0"/>
              <a:t>сторінку</a:t>
            </a:r>
            <a:r>
              <a:rPr lang="ru-RU" dirty="0" smtClean="0"/>
              <a:t> за </a:t>
            </a:r>
            <a:r>
              <a:rPr lang="ru-RU" dirty="0" err="1" smtClean="0"/>
              <a:t>сторінкою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простоті</a:t>
            </a:r>
            <a:r>
              <a:rPr lang="ru-RU" dirty="0" smtClean="0"/>
              <a:t> </a:t>
            </a:r>
            <a:r>
              <a:rPr lang="ru-RU" dirty="0" err="1" smtClean="0"/>
              <a:t>розповіді</a:t>
            </a:r>
            <a:r>
              <a:rPr lang="ru-RU" dirty="0" smtClean="0"/>
              <a:t> роман «</a:t>
            </a:r>
            <a:r>
              <a:rPr lang="ru-RU" dirty="0" err="1" smtClean="0"/>
              <a:t>Життя</a:t>
            </a:r>
            <a:r>
              <a:rPr lang="ru-RU" dirty="0" smtClean="0"/>
              <a:t> в борг» </a:t>
            </a:r>
            <a:r>
              <a:rPr lang="ru-RU" dirty="0" err="1" smtClean="0"/>
              <a:t>несе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глибинний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—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радості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насолоди кожною секундою прожитого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завтра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смерть.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донести до </a:t>
            </a:r>
            <a:r>
              <a:rPr lang="ru-RU" dirty="0" err="1" smtClean="0"/>
              <a:t>читача</a:t>
            </a:r>
            <a:r>
              <a:rPr lang="ru-RU" dirty="0" smtClean="0"/>
              <a:t> автор: ми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приречені</a:t>
            </a:r>
            <a:r>
              <a:rPr lang="ru-RU" dirty="0" smtClean="0"/>
              <a:t> на те,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ми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приречені</a:t>
            </a:r>
            <a:r>
              <a:rPr lang="ru-RU" dirty="0" smtClean="0"/>
              <a:t> на те,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померти</a:t>
            </a:r>
            <a:r>
              <a:rPr lang="ru-RU" dirty="0" smtClean="0"/>
              <a:t>, тому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цінувати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зараз, </a:t>
            </a:r>
            <a:r>
              <a:rPr lang="ru-RU" dirty="0" err="1" smtClean="0"/>
              <a:t>сьогодні</a:t>
            </a:r>
            <a:r>
              <a:rPr lang="ru-RU" dirty="0" smtClean="0"/>
              <a:t>, а не колись </a:t>
            </a:r>
            <a:r>
              <a:rPr lang="ru-RU" dirty="0" err="1" smtClean="0"/>
              <a:t>потім</a:t>
            </a:r>
            <a:r>
              <a:rPr lang="ru-RU" dirty="0" smtClean="0"/>
              <a:t>. І не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розмінюватися</a:t>
            </a:r>
            <a:r>
              <a:rPr lang="ru-RU" dirty="0" smtClean="0"/>
              <a:t> на </a:t>
            </a:r>
            <a:r>
              <a:rPr lang="ru-RU" dirty="0" err="1" smtClean="0"/>
              <a:t>всякі</a:t>
            </a:r>
            <a:r>
              <a:rPr lang="ru-RU" dirty="0" smtClean="0"/>
              <a:t> </a:t>
            </a:r>
            <a:r>
              <a:rPr lang="ru-RU" dirty="0" err="1" smtClean="0"/>
              <a:t>непотрібні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, </a:t>
            </a:r>
            <a:r>
              <a:rPr lang="ru-RU" dirty="0" err="1" smtClean="0"/>
              <a:t>розтрачувати</a:t>
            </a:r>
            <a:r>
              <a:rPr lang="ru-RU" dirty="0" smtClean="0"/>
              <a:t> себе на </a:t>
            </a:r>
            <a:r>
              <a:rPr lang="ru-RU" dirty="0" err="1" smtClean="0"/>
              <a:t>неважливі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514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</vt:lpstr>
      <vt:lpstr>Слайд 2</vt:lpstr>
      <vt:lpstr>       “Життя в борг”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Vitaliy</dc:creator>
  <cp:lastModifiedBy>Vitaliy</cp:lastModifiedBy>
  <cp:revision>8</cp:revision>
  <dcterms:created xsi:type="dcterms:W3CDTF">2015-04-14T15:59:28Z</dcterms:created>
  <dcterms:modified xsi:type="dcterms:W3CDTF">2015-04-20T13:36:15Z</dcterms:modified>
</cp:coreProperties>
</file>