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7" r:id="rId8"/>
    <p:sldId id="269" r:id="rId9"/>
    <p:sldId id="264" r:id="rId10"/>
    <p:sldId id="265" r:id="rId11"/>
    <p:sldId id="266" r:id="rId12"/>
    <p:sldId id="263" r:id="rId13"/>
    <p:sldId id="262" r:id="rId14"/>
    <p:sldId id="268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33C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0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56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92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14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4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9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4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0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23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55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206D-6972-41A0-BAF5-8505EE743F7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D81CE-EDAB-4A31-B550-B66C1C659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53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C:\Users\Админ\Pictures\krasivyj-fon-dlya-otkrytki-muzhch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7436" y="2060848"/>
            <a:ext cx="64091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i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Пауло Коэльо</a:t>
            </a:r>
            <a:endParaRPr lang="ru-RU" sz="9600" i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0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284984" y="265723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8536" y="764704"/>
            <a:ext cx="8605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происходят, когда вы знаете, почему это стоит того.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5157192"/>
            <a:ext cx="7345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меняется 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нашем примере, а не 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нашем мнении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2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599781" y="565767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933" y="188641"/>
            <a:ext cx="530686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1526" y="579358"/>
            <a:ext cx="39884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Перестаньте быть, кем вы были и стать тем, кем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 есть 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(собор Св. Михаила, сейчас импровизированная больница № Киев # Майдан)</a:t>
            </a:r>
          </a:p>
        </p:txBody>
      </p:sp>
    </p:spTree>
    <p:extLst>
      <p:ext uri="{BB962C8B-B14F-4D97-AF65-F5344CB8AC3E}">
        <p14:creationId xmlns:p14="http://schemas.microsoft.com/office/powerpoint/2010/main" val="400985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1241464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«Алхимик»</a:t>
            </a:r>
            <a:endParaRPr lang="ru-RU" sz="8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4791" y="5157192"/>
            <a:ext cx="71176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/>
              </a:rPr>
              <a:t>Никто никого не может потерять, потому что никто никому не принадлежит.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279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92"/>
            <a:ext cx="9144000" cy="687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0174" y="764704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«Алхимик» — «это растянутая на двести страниц маленькая ветхозаветная притча, в оригинале состоящая из двух абзацев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Ширянов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62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7" y="0"/>
            <a:ext cx="91588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</a:rPr>
              <a:t>Случается иногда, что жизнь разводит двоих людей - только для того, чтобы показать обоим, как они важны друг для друга</a:t>
            </a:r>
            <a:r>
              <a:rPr lang="ru-RU" dirty="0">
                <a:solidFill>
                  <a:srgbClr val="FFFFFF"/>
                </a:solidFill>
                <a:latin typeface="Times New Roman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6138" y="1844824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</a:rPr>
              <a:t>Если даже любовь несет с собой разлуку, одиночество, печаль - все равно она стоит той цены, которую мы за нее платим.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244" y="3488432"/>
            <a:ext cx="86317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</a:rPr>
              <a:t>Ребенок может научить взрослого трем вещам: радоваться без всякой причины, всегда находить себе занятие и настаивать на своем.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0762" y="5102027"/>
            <a:ext cx="8602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случилось однажды, может никогда больше не случиться. Но то, что случилось два раза, непременно случится и в третий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164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032" y="-27384"/>
            <a:ext cx="943203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725144"/>
            <a:ext cx="9036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1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8" y="11219"/>
            <a:ext cx="8028384" cy="68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5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805264" y="2276872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>
              <a:solidFill>
                <a:srgbClr val="0099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9401080" y="908720"/>
            <a:ext cx="8604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33CC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92696"/>
            <a:ext cx="734481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Па́уло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Коэ́льо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родился 4 августа 1947 в Рио-де-Жанейро — бразильский прозаик и поэт. Опубликовал в общей сложности 18 книг — романы, комментированные антологии, сборники коротких рассказов-притч. В России прославился после издания «Алхимика», долго остававшегося в первой десятке бестселлеров. Общий тираж на всех языках превышает 300 миллионов.</a:t>
            </a:r>
          </a:p>
        </p:txBody>
      </p:sp>
    </p:spTree>
    <p:extLst>
      <p:ext uri="{BB962C8B-B14F-4D97-AF65-F5344CB8AC3E}">
        <p14:creationId xmlns:p14="http://schemas.microsoft.com/office/powerpoint/2010/main" val="52739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861048" y="836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4249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Рио-де-Жанейро в благополучной семье инженера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Педру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Лижии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Коэльо. В семь лет он был отправлен в иезуитскую школу Святого Игнатия Лойолы, где впервые проявляется его желание писать книги. Желание стать писателем не нашло понимания у его семьи, поэтому под их давлением он поступает на юридический факультет университета Рио-де-Жанейро, но вскоре бросает учёбу и больше занимается журналистикой. В итоге разногласия между ним и семьёй шли по нарастающей, в конце концов семнадцатилетний Паулу был принудительно помещён в частную психиатрическую клинику для курса лечения.</a:t>
            </a:r>
          </a:p>
        </p:txBody>
      </p:sp>
    </p:spTree>
    <p:extLst>
      <p:ext uri="{BB962C8B-B14F-4D97-AF65-F5344CB8AC3E}">
        <p14:creationId xmlns:p14="http://schemas.microsoft.com/office/powerpoint/2010/main" val="412885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6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61926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Его произведения входили в список самых продаваемых книг не только в Бразилии, но и в Великобритании, США, Франции, Германии, Канаде, Италии, Израиле, Финляндии и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Греции.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«Алхимик» до сих пор остаётся самой продаваемой книгой в истории Бразилии и упомянут в Книге рекордов Гиннесса. Коэльо является автором самых продаваемых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португальском языке.</a:t>
            </a:r>
          </a:p>
        </p:txBody>
      </p:sp>
    </p:spTree>
    <p:extLst>
      <p:ext uri="{BB962C8B-B14F-4D97-AF65-F5344CB8AC3E}">
        <p14:creationId xmlns:p14="http://schemas.microsoft.com/office/powerpoint/2010/main" val="242105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301208" y="0"/>
            <a:ext cx="56521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8" y="0"/>
            <a:ext cx="91752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61665"/>
            <a:ext cx="6462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«Раздражение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Коэльо вызывает у любого мало-мальски литературно искушённого читателя, объясняется прежде всего его необычайной серьёзностью, гусиной какой-то важностью — скука смертная, на весь роман ни одной шутки, ни одной улыбки, ни одной остроты. Я имею в виду не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хиханьки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-хаханьки, остроты в литературе бывают какие угодно — фонетические, философские, выворачивающие идиомы; но вот так, без единой даже тени жонглирования, без малейшего артистизма, без намёка на игру ума, так настоящая литература не случается. Между тем именно эта серьёзность и делает Коэльо таким популярным писателем</a:t>
            </a: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1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077072" y="23488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8749480" y="126876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0"/>
            <a:ext cx="9167622" cy="686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8604" y="404664"/>
            <a:ext cx="817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 я посредственность такая, что это знаю даже сам! Ужели обкурилась дури на это время вся страна? Ведь всей моей литературе в базарный день пятак цена! Слова пустые, разум птичий, идеи девственно просты...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69257" y="4005064"/>
            <a:ext cx="71264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/>
              </a:rPr>
              <a:t> 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Львович Быков 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весьма 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низко оценил литературные достоинства произведений Коэльо в стихотворении «Коэльо едет».</a:t>
            </a:r>
          </a:p>
        </p:txBody>
      </p:sp>
    </p:spTree>
    <p:extLst>
      <p:ext uri="{BB962C8B-B14F-4D97-AF65-F5344CB8AC3E}">
        <p14:creationId xmlns:p14="http://schemas.microsoft.com/office/powerpoint/2010/main" val="216410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61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4821" y="260648"/>
            <a:ext cx="8676457" cy="827919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мага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Алхимик»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Брида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Валькирии»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Мактуб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берегу Рио-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Пьедра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села я и заплакала»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Пятая гора»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Книга воина света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«Любовные письма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пророка»</a:t>
            </a: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Дьявол и сеньорита Прим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«Отцы, сыновья и деды»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Одиннадцать минут»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Заир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Ведьма из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Портобелло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остаётся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один»</a:t>
            </a: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«Алеф»</a:t>
            </a: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Манускрипт, найденный в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Акко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«Подобно реке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Любовь. Избранные высказывания»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7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36095" cy="409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31632" y="332656"/>
            <a:ext cx="33123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"По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річці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Пьедра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"?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Мої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улюблені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книги,:.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Особлива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подяка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6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650</Words>
  <Application>Microsoft Office PowerPoint</Application>
  <PresentationFormat>Экран (4:3)</PresentationFormat>
  <Paragraphs>47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15</cp:revision>
  <dcterms:created xsi:type="dcterms:W3CDTF">2014-02-23T15:48:16Z</dcterms:created>
  <dcterms:modified xsi:type="dcterms:W3CDTF">2014-02-23T18:08:03Z</dcterms:modified>
</cp:coreProperties>
</file>