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68B8-D24B-4FE8-A5DB-28FD6850960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60AFF-666B-42F5-B3D4-3084B45E71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68B8-D24B-4FE8-A5DB-28FD6850960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0AFF-666B-42F5-B3D4-3084B45E71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060AFF-666B-42F5-B3D4-3084B45E716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68B8-D24B-4FE8-A5DB-28FD6850960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68B8-D24B-4FE8-A5DB-28FD6850960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060AFF-666B-42F5-B3D4-3084B45E71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68B8-D24B-4FE8-A5DB-28FD6850960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60AFF-666B-42F5-B3D4-3084B45E71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00E68B8-D24B-4FE8-A5DB-28FD6850960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0AFF-666B-42F5-B3D4-3084B45E71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68B8-D24B-4FE8-A5DB-28FD6850960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060AFF-666B-42F5-B3D4-3084B45E716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68B8-D24B-4FE8-A5DB-28FD6850960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060AFF-666B-42F5-B3D4-3084B45E7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68B8-D24B-4FE8-A5DB-28FD6850960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60AFF-666B-42F5-B3D4-3084B45E7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60AFF-666B-42F5-B3D4-3084B45E716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68B8-D24B-4FE8-A5DB-28FD6850960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060AFF-666B-42F5-B3D4-3084B45E71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00E68B8-D24B-4FE8-A5DB-28FD6850960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00E68B8-D24B-4FE8-A5DB-28FD6850960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60AFF-666B-42F5-B3D4-3084B45E716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ittjacikave.blogspot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anko.lviv.ua/ifranko/zmist.html" TargetMode="External"/><Relationship Id="rId5" Type="http://schemas.openxmlformats.org/officeDocument/2006/relationships/hyperlink" Target="http://www.rutraveller.ru/place/55218" TargetMode="External"/><Relationship Id="rId4" Type="http://schemas.openxmlformats.org/officeDocument/2006/relationships/hyperlink" Target="http://www.ex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00608" y="2564904"/>
            <a:ext cx="6400800" cy="1752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Angelina gaidytschuk 11-B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48680" y="548680"/>
            <a:ext cx="77724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Franko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://www.abc-people.com/data/franko/pi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176464" cy="594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42256" cy="4572000"/>
          </a:xfrm>
        </p:spPr>
        <p:txBody>
          <a:bodyPr anchor="ctr"/>
          <a:lstStyle/>
          <a:p>
            <a:pPr algn="ctr">
              <a:buNone/>
            </a:pPr>
            <a:r>
              <a:rPr lang="de-DE" dirty="0" smtClean="0"/>
              <a:t>	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Iwan  Franko wurde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 27.  August  1856  im  Dorf  </a:t>
            </a:r>
            <a:r>
              <a:rPr lang="de-D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Nagujewytschi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 Bezirk  Drogobytsch  in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Galizien  geboren. Sein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Vater  war  Dorfschmied.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http://www.biblos.org.ua/av/Ivan_Franko_1870_BIB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2880320" cy="41725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5060" name="Picture 4" descr="http://www.umoloda.kiev.ua/img/content/i15/159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2" y="2708920"/>
            <a:ext cx="2592288" cy="395756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kameniar.franko.lviv.ua/wp/wp-content/uploads/old/original/2010_N3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39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365104"/>
            <a:ext cx="8640960" cy="1949968"/>
          </a:xfrm>
        </p:spPr>
        <p:txBody>
          <a:bodyPr>
            <a:normAutofit fontScale="92500" lnSpcReduction="10000"/>
          </a:bodyPr>
          <a:lstStyle/>
          <a:p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Besonders lebendig sind in seiner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Dichtung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 Gefühle  zur  Heimat  und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Freiheit.</a:t>
            </a:r>
          </a:p>
          <a:p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Nachdem  Franko  1875  das  Gymnasium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Drogobytsch  absolviert  hatte,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bezog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 die  Universität  von  Lwiw.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67944" y="1412776"/>
            <a:ext cx="4824536" cy="4968552"/>
          </a:xfrm>
        </p:spPr>
        <p:txBody>
          <a:bodyPr anchor="ctr"/>
          <a:lstStyle/>
          <a:p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Seine  Freiheitsgedanken  beunruhigten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Polizei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de-D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 1877  und  bis  zu  seinem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Tode blieb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Franko  unter  Polizeiaufsicht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litakcent.com/wp-content/uploads/2013/11/%D1%84%D1%80%D0%B0%D0%BD%D0%BA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960440" cy="62310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3262136" cy="5112568"/>
          </a:xfrm>
        </p:spPr>
        <p:txBody>
          <a:bodyPr>
            <a:normAutofit fontScale="92500" lnSpcReduction="20000"/>
          </a:bodyPr>
          <a:lstStyle/>
          <a:p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 </a:t>
            </a:r>
            <a:r>
              <a:rPr lang="de-D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Nagujewytschi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schrieb  er  die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Novellen “</a:t>
            </a:r>
            <a:r>
              <a:rPr lang="de-D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Boryslaw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lacht”,  “Sachar  </a:t>
            </a:r>
            <a:r>
              <a:rPr lang="de-D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Berkut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 eine </a:t>
            </a:r>
            <a:r>
              <a:rPr lang="de-D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Gedichtssammlung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  </a:t>
            </a:r>
            <a:r>
              <a:rPr lang="de-D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werschyn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de-D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de-D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nysyn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  <a:b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 Jahre  1880 hielt  er  Vorlesungen  an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Universität  in  Lwiw.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http://fs143.www.ex.ua/show/2469096/2469096.jpg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764704"/>
            <a:ext cx="5580112" cy="558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4048" y="1484784"/>
            <a:ext cx="3801624" cy="4614264"/>
          </a:xfrm>
        </p:spPr>
        <p:txBody>
          <a:bodyPr anchor="ctr"/>
          <a:lstStyle/>
          <a:p>
            <a:pPr algn="ctr">
              <a:buNone/>
            </a:pP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 16.  Mai  1886  heiratete  er  Olga </a:t>
            </a:r>
            <a:r>
              <a:rPr lang="de-D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Chorushynska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die  eine  echte  Gehilfin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ihres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Mannes  war.</a:t>
            </a:r>
          </a:p>
          <a:p>
            <a:pPr algn="ctr">
              <a:buNone/>
            </a:pP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 hatten  vier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http://zbruc.eu/sites/default/files/pictures/1902franko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112568" cy="4876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503920" cy="4572000"/>
          </a:xfrm>
        </p:spPr>
        <p:txBody>
          <a:bodyPr/>
          <a:lstStyle/>
          <a:p>
            <a:pPr algn="ctr">
              <a:buNone/>
            </a:pP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 Jahre  1891  schuf  er  ein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Theaterstück “</a:t>
            </a:r>
            <a:r>
              <a:rPr lang="de-D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Ukradene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de-D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schtschastja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”(“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 gestohlene  Glück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http://zaholovok.com.ua/sites/default/files/d067544fd84d1dacd5728165604d5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00149"/>
            <a:ext cx="7620000" cy="565785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503920" cy="12241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letzten Jahre litt Iwan Franko an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einer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schweren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Krankheit.</a:t>
            </a:r>
          </a:p>
          <a:p>
            <a:pPr algn="ctr">
              <a:buNone/>
            </a:pP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Iwan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Franko  starb 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         28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Mai  1916  in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Lwiw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https://dashaandreeva.files.wordpress.com/2012/08/dsc_6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.zn.ua/media/images/614xX/Sep2011/36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Informationsquelle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503920" cy="457200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260000"/>
              </a:lnSpc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gittjacikave.blogspot.com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60000"/>
              </a:lnSpc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www.ex.ua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60000"/>
              </a:lnSpc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www.rutraveller.ru/place/55218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60000"/>
              </a:lnSpc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www.franko.lviv.ua/ifranko/zmist.html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</TotalTime>
  <Words>144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Iwan Franko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Informationsquelle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Iwan Franko</dc:title>
  <dc:creator>Angelina</dc:creator>
  <cp:lastModifiedBy>Angelina</cp:lastModifiedBy>
  <cp:revision>5</cp:revision>
  <dcterms:created xsi:type="dcterms:W3CDTF">2014-12-17T17:16:44Z</dcterms:created>
  <dcterms:modified xsi:type="dcterms:W3CDTF">2014-12-17T18:06:21Z</dcterms:modified>
</cp:coreProperties>
</file>