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3" r:id="rId4"/>
    <p:sldId id="272" r:id="rId5"/>
    <p:sldId id="275" r:id="rId6"/>
    <p:sldId id="274" r:id="rId7"/>
    <p:sldId id="276" r:id="rId8"/>
    <p:sldId id="278" r:id="rId9"/>
    <p:sldId id="277" r:id="rId10"/>
    <p:sldId id="257" r:id="rId11"/>
    <p:sldId id="258" r:id="rId12"/>
    <p:sldId id="279" r:id="rId13"/>
    <p:sldId id="280" r:id="rId14"/>
    <p:sldId id="281" r:id="rId15"/>
    <p:sldId id="262" r:id="rId16"/>
    <p:sldId id="282" r:id="rId17"/>
    <p:sldId id="283" r:id="rId18"/>
    <p:sldId id="284" r:id="rId19"/>
    <p:sldId id="285" r:id="rId20"/>
    <p:sldId id="286" r:id="rId21"/>
    <p:sldId id="28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C86019-43D2-45B5-9DE3-E36C392F45A0}"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BA0A16FD-5828-44A7-8CF7-C5CEA2D5624E}">
      <dgm:prSet/>
      <dgm:spPr/>
      <dgm:t>
        <a:bodyPr/>
        <a:lstStyle/>
        <a:p>
          <a:pPr rtl="0"/>
          <a:r>
            <a:rPr lang="en-US" dirty="0" smtClean="0"/>
            <a:t>1899</a:t>
          </a:r>
          <a:r>
            <a:rPr lang="ru-RU" dirty="0" smtClean="0"/>
            <a:t>«Двадцать шесть и одна»</a:t>
          </a:r>
          <a:r>
            <a:rPr lang="en-US" dirty="0" smtClean="0"/>
            <a:t> </a:t>
          </a:r>
          <a:endParaRPr lang="ru-RU" dirty="0"/>
        </a:p>
      </dgm:t>
    </dgm:pt>
    <dgm:pt modelId="{63B497A0-1B3B-4655-8260-174B21ED77B8}" type="parTrans" cxnId="{7AECA5BC-57A8-426C-AAE8-2DA4BEB332F6}">
      <dgm:prSet/>
      <dgm:spPr/>
      <dgm:t>
        <a:bodyPr/>
        <a:lstStyle/>
        <a:p>
          <a:endParaRPr lang="ru-RU"/>
        </a:p>
      </dgm:t>
    </dgm:pt>
    <dgm:pt modelId="{D591B705-89B3-4EE5-B4E9-1E5670F2311A}" type="sibTrans" cxnId="{7AECA5BC-57A8-426C-AAE8-2DA4BEB332F6}">
      <dgm:prSet/>
      <dgm:spPr/>
      <dgm:t>
        <a:bodyPr/>
        <a:lstStyle/>
        <a:p>
          <a:endParaRPr lang="ru-RU"/>
        </a:p>
      </dgm:t>
    </dgm:pt>
    <dgm:pt modelId="{D9C0D0EA-1FA5-4F37-89D4-2D75982C6A46}">
      <dgm:prSet/>
      <dgm:spPr/>
      <dgm:t>
        <a:bodyPr/>
        <a:lstStyle/>
        <a:p>
          <a:pPr rtl="0"/>
          <a:r>
            <a:rPr lang="ru-RU" dirty="0" smtClean="0"/>
            <a:t>1906</a:t>
          </a:r>
          <a:r>
            <a:rPr lang="en-US" dirty="0" smtClean="0"/>
            <a:t> </a:t>
          </a:r>
          <a:r>
            <a:rPr lang="ru-RU" dirty="0" smtClean="0"/>
            <a:t>«Мать» </a:t>
          </a:r>
          <a:endParaRPr lang="ru-RU" dirty="0"/>
        </a:p>
      </dgm:t>
    </dgm:pt>
    <dgm:pt modelId="{4C490E34-52E8-41D2-8AE0-213A66024EE9}" type="parTrans" cxnId="{00435117-6E5F-4C5C-AF9A-D18CE197F027}">
      <dgm:prSet/>
      <dgm:spPr/>
      <dgm:t>
        <a:bodyPr/>
        <a:lstStyle/>
        <a:p>
          <a:endParaRPr lang="ru-RU"/>
        </a:p>
      </dgm:t>
    </dgm:pt>
    <dgm:pt modelId="{9634842C-1086-468F-A545-84925E1DD0E1}" type="sibTrans" cxnId="{00435117-6E5F-4C5C-AF9A-D18CE197F027}">
      <dgm:prSet/>
      <dgm:spPr/>
      <dgm:t>
        <a:bodyPr/>
        <a:lstStyle/>
        <a:p>
          <a:endParaRPr lang="ru-RU"/>
        </a:p>
      </dgm:t>
    </dgm:pt>
    <dgm:pt modelId="{7081A4F4-56A3-41E7-BEDE-8C52A2C24B9A}">
      <dgm:prSet custT="1"/>
      <dgm:spPr/>
      <dgm:t>
        <a:bodyPr/>
        <a:lstStyle/>
        <a:p>
          <a:pPr rtl="0"/>
          <a:r>
            <a:rPr lang="ru-RU" sz="1800" dirty="0" smtClean="0"/>
            <a:t>1910-11</a:t>
          </a:r>
          <a:r>
            <a:rPr lang="en-US" sz="1800" dirty="0" smtClean="0"/>
            <a:t>  </a:t>
          </a:r>
          <a:r>
            <a:rPr lang="ru-RU" sz="1800" dirty="0" smtClean="0"/>
            <a:t>«Жизнь Матвея Кожемякина»</a:t>
          </a:r>
          <a:endParaRPr lang="ru-RU" sz="1800" dirty="0"/>
        </a:p>
      </dgm:t>
    </dgm:pt>
    <dgm:pt modelId="{9575101D-DD0D-44B3-9072-D7E17D1FC552}" type="parTrans" cxnId="{6134CEF7-6084-47E4-8A1E-F16D140E8BA3}">
      <dgm:prSet/>
      <dgm:spPr/>
      <dgm:t>
        <a:bodyPr/>
        <a:lstStyle/>
        <a:p>
          <a:endParaRPr lang="ru-RU"/>
        </a:p>
      </dgm:t>
    </dgm:pt>
    <dgm:pt modelId="{9A884E49-9CC3-4264-8720-8A65555B6FC0}" type="sibTrans" cxnId="{6134CEF7-6084-47E4-8A1E-F16D140E8BA3}">
      <dgm:prSet/>
      <dgm:spPr/>
      <dgm:t>
        <a:bodyPr/>
        <a:lstStyle/>
        <a:p>
          <a:endParaRPr lang="ru-RU"/>
        </a:p>
      </dgm:t>
    </dgm:pt>
    <dgm:pt modelId="{9DEEECC2-0272-43F4-9225-95EBF83A7723}">
      <dgm:prSet/>
      <dgm:spPr/>
      <dgm:t>
        <a:bodyPr/>
        <a:lstStyle/>
        <a:p>
          <a:pPr rtl="0"/>
          <a:r>
            <a:rPr lang="ru-RU" dirty="0" smtClean="0"/>
            <a:t>1925</a:t>
          </a:r>
          <a:r>
            <a:rPr lang="en-US" dirty="0" smtClean="0"/>
            <a:t>      </a:t>
          </a:r>
          <a:r>
            <a:rPr lang="ru-RU" dirty="0" smtClean="0"/>
            <a:t>«Дело Артамоновых» </a:t>
          </a:r>
          <a:endParaRPr lang="ru-RU" dirty="0"/>
        </a:p>
      </dgm:t>
    </dgm:pt>
    <dgm:pt modelId="{3FAC47B1-451F-4D2A-B271-7C6773BE3B0B}" type="parTrans" cxnId="{1E3DD6C5-420B-4E34-8B93-3B66513F3A8F}">
      <dgm:prSet/>
      <dgm:spPr/>
      <dgm:t>
        <a:bodyPr/>
        <a:lstStyle/>
        <a:p>
          <a:endParaRPr lang="ru-RU"/>
        </a:p>
      </dgm:t>
    </dgm:pt>
    <dgm:pt modelId="{EE4EC531-560B-4418-B17B-E45CD0D1FB88}" type="sibTrans" cxnId="{1E3DD6C5-420B-4E34-8B93-3B66513F3A8F}">
      <dgm:prSet/>
      <dgm:spPr/>
      <dgm:t>
        <a:bodyPr/>
        <a:lstStyle/>
        <a:p>
          <a:endParaRPr lang="ru-RU"/>
        </a:p>
      </dgm:t>
    </dgm:pt>
    <dgm:pt modelId="{B7BBF3F3-6FF1-4544-A9C1-59AB52BD9CFC}">
      <dgm:prSet/>
      <dgm:spPr/>
      <dgm:t>
        <a:bodyPr/>
        <a:lstStyle/>
        <a:p>
          <a:pPr rtl="0"/>
          <a:r>
            <a:rPr lang="ru-RU" dirty="0" smtClean="0"/>
            <a:t>1925-36</a:t>
          </a:r>
          <a:r>
            <a:rPr lang="en-US" dirty="0" smtClean="0"/>
            <a:t> </a:t>
          </a:r>
          <a:r>
            <a:rPr lang="ru-RU" dirty="0" smtClean="0"/>
            <a:t>«Жизнь Клима Самгина» </a:t>
          </a:r>
          <a:endParaRPr lang="ru-RU" dirty="0"/>
        </a:p>
      </dgm:t>
    </dgm:pt>
    <dgm:pt modelId="{2799A103-2630-48D7-8558-48186618E816}" type="parTrans" cxnId="{7C4818E9-69A4-4ECC-9EDD-4F0794D75FD9}">
      <dgm:prSet/>
      <dgm:spPr/>
      <dgm:t>
        <a:bodyPr/>
        <a:lstStyle/>
        <a:p>
          <a:endParaRPr lang="ru-RU"/>
        </a:p>
      </dgm:t>
    </dgm:pt>
    <dgm:pt modelId="{F8D202A1-065A-4212-BA6F-8B0BE484D038}" type="sibTrans" cxnId="{7C4818E9-69A4-4ECC-9EDD-4F0794D75FD9}">
      <dgm:prSet/>
      <dgm:spPr/>
      <dgm:t>
        <a:bodyPr/>
        <a:lstStyle/>
        <a:p>
          <a:endParaRPr lang="ru-RU"/>
        </a:p>
      </dgm:t>
    </dgm:pt>
    <dgm:pt modelId="{2771AD0B-125B-43B5-8BCB-4B849CCBEFBC}">
      <dgm:prSet/>
      <dgm:spPr/>
      <dgm:t>
        <a:bodyPr/>
        <a:lstStyle/>
        <a:p>
          <a:pPr rtl="0"/>
          <a:r>
            <a:rPr lang="ru-RU" dirty="0" smtClean="0"/>
            <a:t>1899 «Фома Гордеев»</a:t>
          </a:r>
          <a:endParaRPr lang="ru-RU" dirty="0"/>
        </a:p>
      </dgm:t>
    </dgm:pt>
    <dgm:pt modelId="{C530ED05-624B-41EA-AE97-C9C5ABD4EBC1}" type="parTrans" cxnId="{F4F6E6E3-DD5E-4928-A642-6E171E2E2A12}">
      <dgm:prSet/>
      <dgm:spPr/>
      <dgm:t>
        <a:bodyPr/>
        <a:lstStyle/>
        <a:p>
          <a:endParaRPr lang="ru-RU"/>
        </a:p>
      </dgm:t>
    </dgm:pt>
    <dgm:pt modelId="{03D7AEBC-BC7A-410F-9818-D1A1BFA3618F}" type="sibTrans" cxnId="{F4F6E6E3-DD5E-4928-A642-6E171E2E2A12}">
      <dgm:prSet/>
      <dgm:spPr/>
      <dgm:t>
        <a:bodyPr/>
        <a:lstStyle/>
        <a:p>
          <a:endParaRPr lang="ru-RU"/>
        </a:p>
      </dgm:t>
    </dgm:pt>
    <dgm:pt modelId="{C82586EB-B982-49EE-B0FC-0D3C71350419}">
      <dgm:prSet/>
      <dgm:spPr/>
      <dgm:t>
        <a:bodyPr/>
        <a:lstStyle/>
        <a:p>
          <a:pPr rtl="0"/>
          <a:r>
            <a:rPr lang="ru-RU" dirty="0" smtClean="0"/>
            <a:t>1909</a:t>
          </a:r>
          <a:r>
            <a:rPr lang="en-US" dirty="0" smtClean="0"/>
            <a:t> </a:t>
          </a:r>
          <a:r>
            <a:rPr lang="ru-RU" dirty="0" smtClean="0"/>
            <a:t>«Городок </a:t>
          </a:r>
          <a:r>
            <a:rPr lang="ru-RU" dirty="0" err="1" smtClean="0"/>
            <a:t>Окуров</a:t>
          </a:r>
          <a:r>
            <a:rPr lang="ru-RU" dirty="0" smtClean="0"/>
            <a:t>»</a:t>
          </a:r>
          <a:endParaRPr lang="ru-RU" dirty="0"/>
        </a:p>
      </dgm:t>
    </dgm:pt>
    <dgm:pt modelId="{CD3FFD63-5961-42C4-91D3-8C790130F2CA}" type="parTrans" cxnId="{937BAA82-5EA7-4562-BB7C-8B4FA2DCD39D}">
      <dgm:prSet/>
      <dgm:spPr/>
      <dgm:t>
        <a:bodyPr/>
        <a:lstStyle/>
        <a:p>
          <a:endParaRPr lang="ru-RU"/>
        </a:p>
      </dgm:t>
    </dgm:pt>
    <dgm:pt modelId="{E681D1ED-3785-4CA7-9471-8641DA913AC9}" type="sibTrans" cxnId="{937BAA82-5EA7-4562-BB7C-8B4FA2DCD39D}">
      <dgm:prSet/>
      <dgm:spPr/>
      <dgm:t>
        <a:bodyPr/>
        <a:lstStyle/>
        <a:p>
          <a:endParaRPr lang="ru-RU"/>
        </a:p>
      </dgm:t>
    </dgm:pt>
    <dgm:pt modelId="{84D48F4E-1FF9-4109-8FFA-5664BA26910D}" type="pres">
      <dgm:prSet presAssocID="{A9C86019-43D2-45B5-9DE3-E36C392F45A0}" presName="linear" presStyleCnt="0">
        <dgm:presLayoutVars>
          <dgm:animLvl val="lvl"/>
          <dgm:resizeHandles val="exact"/>
        </dgm:presLayoutVars>
      </dgm:prSet>
      <dgm:spPr/>
      <dgm:t>
        <a:bodyPr/>
        <a:lstStyle/>
        <a:p>
          <a:endParaRPr lang="ru-RU"/>
        </a:p>
      </dgm:t>
    </dgm:pt>
    <dgm:pt modelId="{23E3AB3E-A9DF-443A-9476-8318F36455F2}" type="pres">
      <dgm:prSet presAssocID="{BA0A16FD-5828-44A7-8CF7-C5CEA2D5624E}" presName="parentText" presStyleLbl="node1" presStyleIdx="0" presStyleCnt="7">
        <dgm:presLayoutVars>
          <dgm:chMax val="0"/>
          <dgm:bulletEnabled val="1"/>
        </dgm:presLayoutVars>
      </dgm:prSet>
      <dgm:spPr/>
      <dgm:t>
        <a:bodyPr/>
        <a:lstStyle/>
        <a:p>
          <a:endParaRPr lang="ru-RU"/>
        </a:p>
      </dgm:t>
    </dgm:pt>
    <dgm:pt modelId="{22195E32-DAC2-4BF9-892F-302234794867}" type="pres">
      <dgm:prSet presAssocID="{D591B705-89B3-4EE5-B4E9-1E5670F2311A}" presName="spacer" presStyleCnt="0"/>
      <dgm:spPr/>
    </dgm:pt>
    <dgm:pt modelId="{23668926-12D8-42C0-A598-6BA2231487FB}" type="pres">
      <dgm:prSet presAssocID="{D9C0D0EA-1FA5-4F37-89D4-2D75982C6A46}" presName="parentText" presStyleLbl="node1" presStyleIdx="1" presStyleCnt="7">
        <dgm:presLayoutVars>
          <dgm:chMax val="0"/>
          <dgm:bulletEnabled val="1"/>
        </dgm:presLayoutVars>
      </dgm:prSet>
      <dgm:spPr/>
      <dgm:t>
        <a:bodyPr/>
        <a:lstStyle/>
        <a:p>
          <a:endParaRPr lang="ru-RU"/>
        </a:p>
      </dgm:t>
    </dgm:pt>
    <dgm:pt modelId="{9B9802DE-6247-414D-931E-0E0C69057FCA}" type="pres">
      <dgm:prSet presAssocID="{9634842C-1086-468F-A545-84925E1DD0E1}" presName="spacer" presStyleCnt="0"/>
      <dgm:spPr/>
    </dgm:pt>
    <dgm:pt modelId="{6DFAB079-7E62-442C-8C57-DA91BA3A9847}" type="pres">
      <dgm:prSet presAssocID="{7081A4F4-56A3-41E7-BEDE-8C52A2C24B9A}" presName="parentText" presStyleLbl="node1" presStyleIdx="2" presStyleCnt="7">
        <dgm:presLayoutVars>
          <dgm:chMax val="0"/>
          <dgm:bulletEnabled val="1"/>
        </dgm:presLayoutVars>
      </dgm:prSet>
      <dgm:spPr/>
      <dgm:t>
        <a:bodyPr/>
        <a:lstStyle/>
        <a:p>
          <a:endParaRPr lang="ru-RU"/>
        </a:p>
      </dgm:t>
    </dgm:pt>
    <dgm:pt modelId="{7AD944E4-A913-47C3-A211-2CBB4F3389D3}" type="pres">
      <dgm:prSet presAssocID="{9A884E49-9CC3-4264-8720-8A65555B6FC0}" presName="spacer" presStyleCnt="0"/>
      <dgm:spPr/>
    </dgm:pt>
    <dgm:pt modelId="{6DD30FB1-F71E-41E7-A65B-F59C66351ED2}" type="pres">
      <dgm:prSet presAssocID="{9DEEECC2-0272-43F4-9225-95EBF83A7723}" presName="parentText" presStyleLbl="node1" presStyleIdx="3" presStyleCnt="7">
        <dgm:presLayoutVars>
          <dgm:chMax val="0"/>
          <dgm:bulletEnabled val="1"/>
        </dgm:presLayoutVars>
      </dgm:prSet>
      <dgm:spPr/>
      <dgm:t>
        <a:bodyPr/>
        <a:lstStyle/>
        <a:p>
          <a:endParaRPr lang="ru-RU"/>
        </a:p>
      </dgm:t>
    </dgm:pt>
    <dgm:pt modelId="{716FAB0E-E6E7-4F1D-B43C-6E9FD1C0E6D8}" type="pres">
      <dgm:prSet presAssocID="{EE4EC531-560B-4418-B17B-E45CD0D1FB88}" presName="spacer" presStyleCnt="0"/>
      <dgm:spPr/>
    </dgm:pt>
    <dgm:pt modelId="{084B481E-4472-41EB-8D90-DDD544726018}" type="pres">
      <dgm:prSet presAssocID="{B7BBF3F3-6FF1-4544-A9C1-59AB52BD9CFC}" presName="parentText" presStyleLbl="node1" presStyleIdx="4" presStyleCnt="7">
        <dgm:presLayoutVars>
          <dgm:chMax val="0"/>
          <dgm:bulletEnabled val="1"/>
        </dgm:presLayoutVars>
      </dgm:prSet>
      <dgm:spPr/>
      <dgm:t>
        <a:bodyPr/>
        <a:lstStyle/>
        <a:p>
          <a:endParaRPr lang="ru-RU"/>
        </a:p>
      </dgm:t>
    </dgm:pt>
    <dgm:pt modelId="{47F6BCEC-A391-43B5-A688-BD84E6E93C08}" type="pres">
      <dgm:prSet presAssocID="{F8D202A1-065A-4212-BA6F-8B0BE484D038}" presName="spacer" presStyleCnt="0"/>
      <dgm:spPr/>
    </dgm:pt>
    <dgm:pt modelId="{8ABCB757-FC8D-45E4-864C-062E59E4AD1D}" type="pres">
      <dgm:prSet presAssocID="{2771AD0B-125B-43B5-8BCB-4B849CCBEFBC}" presName="parentText" presStyleLbl="node1" presStyleIdx="5" presStyleCnt="7">
        <dgm:presLayoutVars>
          <dgm:chMax val="0"/>
          <dgm:bulletEnabled val="1"/>
        </dgm:presLayoutVars>
      </dgm:prSet>
      <dgm:spPr/>
      <dgm:t>
        <a:bodyPr/>
        <a:lstStyle/>
        <a:p>
          <a:endParaRPr lang="ru-RU"/>
        </a:p>
      </dgm:t>
    </dgm:pt>
    <dgm:pt modelId="{A601E147-8C6D-4E05-9498-F8A5D37AA953}" type="pres">
      <dgm:prSet presAssocID="{03D7AEBC-BC7A-410F-9818-D1A1BFA3618F}" presName="spacer" presStyleCnt="0"/>
      <dgm:spPr/>
    </dgm:pt>
    <dgm:pt modelId="{C00D3084-2B61-4863-BFAF-F63E73E49ACA}" type="pres">
      <dgm:prSet presAssocID="{C82586EB-B982-49EE-B0FC-0D3C71350419}" presName="parentText" presStyleLbl="node1" presStyleIdx="6" presStyleCnt="7">
        <dgm:presLayoutVars>
          <dgm:chMax val="0"/>
          <dgm:bulletEnabled val="1"/>
        </dgm:presLayoutVars>
      </dgm:prSet>
      <dgm:spPr/>
      <dgm:t>
        <a:bodyPr/>
        <a:lstStyle/>
        <a:p>
          <a:endParaRPr lang="ru-RU"/>
        </a:p>
      </dgm:t>
    </dgm:pt>
  </dgm:ptLst>
  <dgm:cxnLst>
    <dgm:cxn modelId="{937BAA82-5EA7-4562-BB7C-8B4FA2DCD39D}" srcId="{A9C86019-43D2-45B5-9DE3-E36C392F45A0}" destId="{C82586EB-B982-49EE-B0FC-0D3C71350419}" srcOrd="6" destOrd="0" parTransId="{CD3FFD63-5961-42C4-91D3-8C790130F2CA}" sibTransId="{E681D1ED-3785-4CA7-9471-8641DA913AC9}"/>
    <dgm:cxn modelId="{7AECA5BC-57A8-426C-AAE8-2DA4BEB332F6}" srcId="{A9C86019-43D2-45B5-9DE3-E36C392F45A0}" destId="{BA0A16FD-5828-44A7-8CF7-C5CEA2D5624E}" srcOrd="0" destOrd="0" parTransId="{63B497A0-1B3B-4655-8260-174B21ED77B8}" sibTransId="{D591B705-89B3-4EE5-B4E9-1E5670F2311A}"/>
    <dgm:cxn modelId="{44147132-ADE0-4D2E-A4EC-8866335CD0FC}" type="presOf" srcId="{2771AD0B-125B-43B5-8BCB-4B849CCBEFBC}" destId="{8ABCB757-FC8D-45E4-864C-062E59E4AD1D}" srcOrd="0" destOrd="0" presId="urn:microsoft.com/office/officeart/2005/8/layout/vList2"/>
    <dgm:cxn modelId="{25969260-4030-4B1D-B492-563BC64856B0}" type="presOf" srcId="{D9C0D0EA-1FA5-4F37-89D4-2D75982C6A46}" destId="{23668926-12D8-42C0-A598-6BA2231487FB}" srcOrd="0" destOrd="0" presId="urn:microsoft.com/office/officeart/2005/8/layout/vList2"/>
    <dgm:cxn modelId="{BA55F424-F31E-4149-9740-5606E07DE11A}" type="presOf" srcId="{9DEEECC2-0272-43F4-9225-95EBF83A7723}" destId="{6DD30FB1-F71E-41E7-A65B-F59C66351ED2}" srcOrd="0" destOrd="0" presId="urn:microsoft.com/office/officeart/2005/8/layout/vList2"/>
    <dgm:cxn modelId="{811ECF3A-FCEF-4C15-9DD3-9447A08E83B6}" type="presOf" srcId="{C82586EB-B982-49EE-B0FC-0D3C71350419}" destId="{C00D3084-2B61-4863-BFAF-F63E73E49ACA}" srcOrd="0" destOrd="0" presId="urn:microsoft.com/office/officeart/2005/8/layout/vList2"/>
    <dgm:cxn modelId="{18C5617A-D41C-455C-AB06-B57F3A96EC26}" type="presOf" srcId="{BA0A16FD-5828-44A7-8CF7-C5CEA2D5624E}" destId="{23E3AB3E-A9DF-443A-9476-8318F36455F2}" srcOrd="0" destOrd="0" presId="urn:microsoft.com/office/officeart/2005/8/layout/vList2"/>
    <dgm:cxn modelId="{1E3DD6C5-420B-4E34-8B93-3B66513F3A8F}" srcId="{A9C86019-43D2-45B5-9DE3-E36C392F45A0}" destId="{9DEEECC2-0272-43F4-9225-95EBF83A7723}" srcOrd="3" destOrd="0" parTransId="{3FAC47B1-451F-4D2A-B271-7C6773BE3B0B}" sibTransId="{EE4EC531-560B-4418-B17B-E45CD0D1FB88}"/>
    <dgm:cxn modelId="{7C4818E9-69A4-4ECC-9EDD-4F0794D75FD9}" srcId="{A9C86019-43D2-45B5-9DE3-E36C392F45A0}" destId="{B7BBF3F3-6FF1-4544-A9C1-59AB52BD9CFC}" srcOrd="4" destOrd="0" parTransId="{2799A103-2630-48D7-8558-48186618E816}" sibTransId="{F8D202A1-065A-4212-BA6F-8B0BE484D038}"/>
    <dgm:cxn modelId="{D9538833-7CBC-4EB1-A556-C580E039BF3F}" type="presOf" srcId="{A9C86019-43D2-45B5-9DE3-E36C392F45A0}" destId="{84D48F4E-1FF9-4109-8FFA-5664BA26910D}" srcOrd="0" destOrd="0" presId="urn:microsoft.com/office/officeart/2005/8/layout/vList2"/>
    <dgm:cxn modelId="{8AA211B7-4466-4A49-B9BA-782B0804E6F5}" type="presOf" srcId="{B7BBF3F3-6FF1-4544-A9C1-59AB52BD9CFC}" destId="{084B481E-4472-41EB-8D90-DDD544726018}" srcOrd="0" destOrd="0" presId="urn:microsoft.com/office/officeart/2005/8/layout/vList2"/>
    <dgm:cxn modelId="{00435117-6E5F-4C5C-AF9A-D18CE197F027}" srcId="{A9C86019-43D2-45B5-9DE3-E36C392F45A0}" destId="{D9C0D0EA-1FA5-4F37-89D4-2D75982C6A46}" srcOrd="1" destOrd="0" parTransId="{4C490E34-52E8-41D2-8AE0-213A66024EE9}" sibTransId="{9634842C-1086-468F-A545-84925E1DD0E1}"/>
    <dgm:cxn modelId="{D90AE804-F36E-48AC-B81E-E550617B4A9F}" type="presOf" srcId="{7081A4F4-56A3-41E7-BEDE-8C52A2C24B9A}" destId="{6DFAB079-7E62-442C-8C57-DA91BA3A9847}" srcOrd="0" destOrd="0" presId="urn:microsoft.com/office/officeart/2005/8/layout/vList2"/>
    <dgm:cxn modelId="{F4F6E6E3-DD5E-4928-A642-6E171E2E2A12}" srcId="{A9C86019-43D2-45B5-9DE3-E36C392F45A0}" destId="{2771AD0B-125B-43B5-8BCB-4B849CCBEFBC}" srcOrd="5" destOrd="0" parTransId="{C530ED05-624B-41EA-AE97-C9C5ABD4EBC1}" sibTransId="{03D7AEBC-BC7A-410F-9818-D1A1BFA3618F}"/>
    <dgm:cxn modelId="{6134CEF7-6084-47E4-8A1E-F16D140E8BA3}" srcId="{A9C86019-43D2-45B5-9DE3-E36C392F45A0}" destId="{7081A4F4-56A3-41E7-BEDE-8C52A2C24B9A}" srcOrd="2" destOrd="0" parTransId="{9575101D-DD0D-44B3-9072-D7E17D1FC552}" sibTransId="{9A884E49-9CC3-4264-8720-8A65555B6FC0}"/>
    <dgm:cxn modelId="{53CAD0E4-5B1D-48CE-A96F-7B4D211042B7}" type="presParOf" srcId="{84D48F4E-1FF9-4109-8FFA-5664BA26910D}" destId="{23E3AB3E-A9DF-443A-9476-8318F36455F2}" srcOrd="0" destOrd="0" presId="urn:microsoft.com/office/officeart/2005/8/layout/vList2"/>
    <dgm:cxn modelId="{2BD87AE2-F15F-430D-B6F6-F25DFF142733}" type="presParOf" srcId="{84D48F4E-1FF9-4109-8FFA-5664BA26910D}" destId="{22195E32-DAC2-4BF9-892F-302234794867}" srcOrd="1" destOrd="0" presId="urn:microsoft.com/office/officeart/2005/8/layout/vList2"/>
    <dgm:cxn modelId="{05E70663-9A0E-4639-A788-9A06E1FB94FD}" type="presParOf" srcId="{84D48F4E-1FF9-4109-8FFA-5664BA26910D}" destId="{23668926-12D8-42C0-A598-6BA2231487FB}" srcOrd="2" destOrd="0" presId="urn:microsoft.com/office/officeart/2005/8/layout/vList2"/>
    <dgm:cxn modelId="{7C890F19-F0D2-488C-8629-1608F8AF7E09}" type="presParOf" srcId="{84D48F4E-1FF9-4109-8FFA-5664BA26910D}" destId="{9B9802DE-6247-414D-931E-0E0C69057FCA}" srcOrd="3" destOrd="0" presId="urn:microsoft.com/office/officeart/2005/8/layout/vList2"/>
    <dgm:cxn modelId="{69717DA9-480D-4409-AF35-71F5B536E95D}" type="presParOf" srcId="{84D48F4E-1FF9-4109-8FFA-5664BA26910D}" destId="{6DFAB079-7E62-442C-8C57-DA91BA3A9847}" srcOrd="4" destOrd="0" presId="urn:microsoft.com/office/officeart/2005/8/layout/vList2"/>
    <dgm:cxn modelId="{0D18000F-711F-439C-A58D-089D3BC13563}" type="presParOf" srcId="{84D48F4E-1FF9-4109-8FFA-5664BA26910D}" destId="{7AD944E4-A913-47C3-A211-2CBB4F3389D3}" srcOrd="5" destOrd="0" presId="urn:microsoft.com/office/officeart/2005/8/layout/vList2"/>
    <dgm:cxn modelId="{578A4277-FEE9-4DEE-A876-0458DE90EC82}" type="presParOf" srcId="{84D48F4E-1FF9-4109-8FFA-5664BA26910D}" destId="{6DD30FB1-F71E-41E7-A65B-F59C66351ED2}" srcOrd="6" destOrd="0" presId="urn:microsoft.com/office/officeart/2005/8/layout/vList2"/>
    <dgm:cxn modelId="{CA9E75C8-9DDC-46EA-A6E6-67B335DD8900}" type="presParOf" srcId="{84D48F4E-1FF9-4109-8FFA-5664BA26910D}" destId="{716FAB0E-E6E7-4F1D-B43C-6E9FD1C0E6D8}" srcOrd="7" destOrd="0" presId="urn:microsoft.com/office/officeart/2005/8/layout/vList2"/>
    <dgm:cxn modelId="{92A82659-3F74-4F60-B138-2E424CE6A9D3}" type="presParOf" srcId="{84D48F4E-1FF9-4109-8FFA-5664BA26910D}" destId="{084B481E-4472-41EB-8D90-DDD544726018}" srcOrd="8" destOrd="0" presId="urn:microsoft.com/office/officeart/2005/8/layout/vList2"/>
    <dgm:cxn modelId="{4F69EB90-E6AD-4294-9BE7-E6BC7D8BEC69}" type="presParOf" srcId="{84D48F4E-1FF9-4109-8FFA-5664BA26910D}" destId="{47F6BCEC-A391-43B5-A688-BD84E6E93C08}" srcOrd="9" destOrd="0" presId="urn:microsoft.com/office/officeart/2005/8/layout/vList2"/>
    <dgm:cxn modelId="{775554D6-3452-431B-93E3-869448725B4A}" type="presParOf" srcId="{84D48F4E-1FF9-4109-8FFA-5664BA26910D}" destId="{8ABCB757-FC8D-45E4-864C-062E59E4AD1D}" srcOrd="10" destOrd="0" presId="urn:microsoft.com/office/officeart/2005/8/layout/vList2"/>
    <dgm:cxn modelId="{37E5DEA2-4C8A-40E1-AAAB-76461E8A72CF}" type="presParOf" srcId="{84D48F4E-1FF9-4109-8FFA-5664BA26910D}" destId="{A601E147-8C6D-4E05-9498-F8A5D37AA953}" srcOrd="11" destOrd="0" presId="urn:microsoft.com/office/officeart/2005/8/layout/vList2"/>
    <dgm:cxn modelId="{1B7C30AF-5663-4BF7-9B07-F07BF8D2D619}" type="presParOf" srcId="{84D48F4E-1FF9-4109-8FFA-5664BA26910D}" destId="{C00D3084-2B61-4863-BFAF-F63E73E49ACA}"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00622F-7D2B-4363-9E00-DD10D39BE638}"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ru-RU"/>
        </a:p>
      </dgm:t>
    </dgm:pt>
    <dgm:pt modelId="{50406798-34BA-44EA-9446-700C2BC1D8F9}">
      <dgm:prSet custT="1"/>
      <dgm:spPr/>
      <dgm:t>
        <a:bodyPr/>
        <a:lstStyle/>
        <a:p>
          <a:pPr rtl="0"/>
          <a:r>
            <a:rPr lang="ru-RU" sz="1800" b="0" dirty="0" smtClean="0">
              <a:latin typeface="+mn-lt"/>
            </a:rPr>
            <a:t>1901</a:t>
          </a:r>
          <a:r>
            <a:rPr lang="en-US" sz="1800" b="0" dirty="0" smtClean="0">
              <a:latin typeface="+mn-lt"/>
            </a:rPr>
            <a:t> </a:t>
          </a:r>
          <a:r>
            <a:rPr lang="ru-RU" sz="1800" b="0" dirty="0" smtClean="0">
              <a:latin typeface="+mn-lt"/>
            </a:rPr>
            <a:t>«Мещане» </a:t>
          </a:r>
          <a:endParaRPr lang="ru-RU" sz="1800" b="0" dirty="0">
            <a:latin typeface="+mn-lt"/>
          </a:endParaRPr>
        </a:p>
      </dgm:t>
    </dgm:pt>
    <dgm:pt modelId="{0548BF92-73C6-4ABA-8990-E6A670615523}" type="parTrans" cxnId="{0243FC87-B866-42FC-8C1B-23F960867A37}">
      <dgm:prSet/>
      <dgm:spPr/>
      <dgm:t>
        <a:bodyPr/>
        <a:lstStyle/>
        <a:p>
          <a:endParaRPr lang="ru-RU" sz="1800" b="0">
            <a:latin typeface="+mn-lt"/>
          </a:endParaRPr>
        </a:p>
      </dgm:t>
    </dgm:pt>
    <dgm:pt modelId="{034905E5-CE2E-482A-851D-721504B7A856}" type="sibTrans" cxnId="{0243FC87-B866-42FC-8C1B-23F960867A37}">
      <dgm:prSet/>
      <dgm:spPr/>
      <dgm:t>
        <a:bodyPr/>
        <a:lstStyle/>
        <a:p>
          <a:endParaRPr lang="ru-RU" sz="1800" b="0">
            <a:latin typeface="+mn-lt"/>
          </a:endParaRPr>
        </a:p>
      </dgm:t>
    </dgm:pt>
    <dgm:pt modelId="{E2C1C62B-F38E-4BD9-A9F8-A9E3FF908F56}">
      <dgm:prSet custT="1"/>
      <dgm:spPr/>
      <dgm:t>
        <a:bodyPr/>
        <a:lstStyle/>
        <a:p>
          <a:pPr rtl="0"/>
          <a:r>
            <a:rPr lang="ru-RU" sz="1800" b="0" dirty="0" smtClean="0">
              <a:latin typeface="+mn-lt"/>
            </a:rPr>
            <a:t>1902</a:t>
          </a:r>
          <a:r>
            <a:rPr lang="en-US" sz="1800" b="0" dirty="0" smtClean="0">
              <a:latin typeface="+mn-lt"/>
            </a:rPr>
            <a:t> </a:t>
          </a:r>
          <a:r>
            <a:rPr lang="ru-RU" sz="1800" b="0" dirty="0" smtClean="0">
              <a:latin typeface="+mn-lt"/>
            </a:rPr>
            <a:t>«На дне» </a:t>
          </a:r>
          <a:endParaRPr lang="ru-RU" sz="1800" b="0" dirty="0">
            <a:latin typeface="+mn-lt"/>
          </a:endParaRPr>
        </a:p>
      </dgm:t>
    </dgm:pt>
    <dgm:pt modelId="{55CDCBF3-E353-4765-9223-9EA14E1EA929}" type="parTrans" cxnId="{3688DC98-B707-46EE-8D77-17B89ABCE2AD}">
      <dgm:prSet/>
      <dgm:spPr/>
      <dgm:t>
        <a:bodyPr/>
        <a:lstStyle/>
        <a:p>
          <a:endParaRPr lang="ru-RU" sz="1800" b="0">
            <a:latin typeface="+mn-lt"/>
          </a:endParaRPr>
        </a:p>
      </dgm:t>
    </dgm:pt>
    <dgm:pt modelId="{4BDEC569-5952-46C6-8031-1538BF0121A1}" type="sibTrans" cxnId="{3688DC98-B707-46EE-8D77-17B89ABCE2AD}">
      <dgm:prSet/>
      <dgm:spPr/>
      <dgm:t>
        <a:bodyPr/>
        <a:lstStyle/>
        <a:p>
          <a:endParaRPr lang="ru-RU" sz="1800" b="0">
            <a:latin typeface="+mn-lt"/>
          </a:endParaRPr>
        </a:p>
      </dgm:t>
    </dgm:pt>
    <dgm:pt modelId="{0BDF4647-63E0-490F-9ABA-7F458B7AA629}">
      <dgm:prSet custT="1"/>
      <dgm:spPr/>
      <dgm:t>
        <a:bodyPr/>
        <a:lstStyle/>
        <a:p>
          <a:pPr rtl="0"/>
          <a:r>
            <a:rPr lang="ru-RU" sz="1800" b="0" dirty="0" smtClean="0">
              <a:latin typeface="+mn-lt"/>
            </a:rPr>
            <a:t>1904</a:t>
          </a:r>
          <a:r>
            <a:rPr lang="en-US" sz="1800" b="0" dirty="0" smtClean="0">
              <a:latin typeface="+mn-lt"/>
            </a:rPr>
            <a:t> </a:t>
          </a:r>
          <a:r>
            <a:rPr lang="ru-RU" sz="1800" b="0" dirty="0" smtClean="0">
              <a:latin typeface="+mn-lt"/>
            </a:rPr>
            <a:t>«Дачники»</a:t>
          </a:r>
          <a:endParaRPr lang="ru-RU" sz="1800" b="0" dirty="0">
            <a:latin typeface="+mn-lt"/>
          </a:endParaRPr>
        </a:p>
      </dgm:t>
    </dgm:pt>
    <dgm:pt modelId="{6CCC1247-41EE-4682-9F2F-EB9CCE4905EE}" type="parTrans" cxnId="{9C601C52-5E12-40AA-A3A5-362B4D802C25}">
      <dgm:prSet/>
      <dgm:spPr/>
      <dgm:t>
        <a:bodyPr/>
        <a:lstStyle/>
        <a:p>
          <a:endParaRPr lang="ru-RU" sz="1800" b="0">
            <a:latin typeface="+mn-lt"/>
          </a:endParaRPr>
        </a:p>
      </dgm:t>
    </dgm:pt>
    <dgm:pt modelId="{5A1677F4-ED68-4CAD-BE08-2871E399E663}" type="sibTrans" cxnId="{9C601C52-5E12-40AA-A3A5-362B4D802C25}">
      <dgm:prSet/>
      <dgm:spPr/>
      <dgm:t>
        <a:bodyPr/>
        <a:lstStyle/>
        <a:p>
          <a:endParaRPr lang="ru-RU" sz="1800" b="0">
            <a:latin typeface="+mn-lt"/>
          </a:endParaRPr>
        </a:p>
      </dgm:t>
    </dgm:pt>
    <dgm:pt modelId="{50703DE1-A297-41A8-A229-A305464972C1}">
      <dgm:prSet custT="1"/>
      <dgm:spPr/>
      <dgm:t>
        <a:bodyPr/>
        <a:lstStyle/>
        <a:p>
          <a:pPr rtl="0"/>
          <a:r>
            <a:rPr lang="ru-RU" sz="1800" b="0" dirty="0" smtClean="0">
              <a:latin typeface="+mn-lt"/>
            </a:rPr>
            <a:t>1905</a:t>
          </a:r>
          <a:r>
            <a:rPr lang="en-US" sz="1800" b="0" dirty="0" smtClean="0">
              <a:latin typeface="+mn-lt"/>
            </a:rPr>
            <a:t> </a:t>
          </a:r>
          <a:r>
            <a:rPr lang="ru-RU" sz="1800" b="0" dirty="0" smtClean="0">
              <a:latin typeface="+mn-lt"/>
            </a:rPr>
            <a:t>«Дети солнца» </a:t>
          </a:r>
          <a:endParaRPr lang="ru-RU" sz="1800" b="0" dirty="0">
            <a:latin typeface="+mn-lt"/>
          </a:endParaRPr>
        </a:p>
      </dgm:t>
    </dgm:pt>
    <dgm:pt modelId="{96226065-6116-49B6-B63D-C329160910B5}" type="parTrans" cxnId="{F6D9636A-0AB3-47EF-A018-B5DB16055BFD}">
      <dgm:prSet/>
      <dgm:spPr/>
      <dgm:t>
        <a:bodyPr/>
        <a:lstStyle/>
        <a:p>
          <a:endParaRPr lang="ru-RU" sz="1800" b="0">
            <a:latin typeface="+mn-lt"/>
          </a:endParaRPr>
        </a:p>
      </dgm:t>
    </dgm:pt>
    <dgm:pt modelId="{13F0B2C6-9A43-4281-9703-FB5DB0BF8D0A}" type="sibTrans" cxnId="{F6D9636A-0AB3-47EF-A018-B5DB16055BFD}">
      <dgm:prSet/>
      <dgm:spPr/>
      <dgm:t>
        <a:bodyPr/>
        <a:lstStyle/>
        <a:p>
          <a:endParaRPr lang="ru-RU" sz="1800" b="0">
            <a:latin typeface="+mn-lt"/>
          </a:endParaRPr>
        </a:p>
      </dgm:t>
    </dgm:pt>
    <dgm:pt modelId="{579CCD95-35D7-4A1F-A7DA-4323D996F6CA}">
      <dgm:prSet custT="1"/>
      <dgm:spPr/>
      <dgm:t>
        <a:bodyPr/>
        <a:lstStyle/>
        <a:p>
          <a:pPr rtl="0"/>
          <a:r>
            <a:rPr lang="ru-RU" sz="1800" b="0" dirty="0" smtClean="0">
              <a:latin typeface="+mn-lt"/>
            </a:rPr>
            <a:t>1905</a:t>
          </a:r>
          <a:r>
            <a:rPr lang="en-US" sz="1800" b="0" dirty="0" smtClean="0">
              <a:latin typeface="+mn-lt"/>
            </a:rPr>
            <a:t> </a:t>
          </a:r>
          <a:r>
            <a:rPr lang="ru-RU" sz="1800" b="0" dirty="0" smtClean="0">
              <a:latin typeface="+mn-lt"/>
            </a:rPr>
            <a:t>«Варвары» </a:t>
          </a:r>
          <a:endParaRPr lang="ru-RU" sz="1800" b="0" dirty="0">
            <a:latin typeface="+mn-lt"/>
          </a:endParaRPr>
        </a:p>
      </dgm:t>
    </dgm:pt>
    <dgm:pt modelId="{23764BF5-9A2D-4A31-A430-09DDA7510E83}" type="parTrans" cxnId="{E91CE80D-0098-4C6A-BA4C-0578E22B08D4}">
      <dgm:prSet/>
      <dgm:spPr/>
      <dgm:t>
        <a:bodyPr/>
        <a:lstStyle/>
        <a:p>
          <a:endParaRPr lang="ru-RU" sz="1800" b="0">
            <a:latin typeface="+mn-lt"/>
          </a:endParaRPr>
        </a:p>
      </dgm:t>
    </dgm:pt>
    <dgm:pt modelId="{11982502-8F47-4D68-825E-94DC21133064}" type="sibTrans" cxnId="{E91CE80D-0098-4C6A-BA4C-0578E22B08D4}">
      <dgm:prSet/>
      <dgm:spPr/>
      <dgm:t>
        <a:bodyPr/>
        <a:lstStyle/>
        <a:p>
          <a:endParaRPr lang="ru-RU" sz="1800" b="0">
            <a:latin typeface="+mn-lt"/>
          </a:endParaRPr>
        </a:p>
      </dgm:t>
    </dgm:pt>
    <dgm:pt modelId="{8A186AA0-E854-4460-8214-3A2C8A41B768}">
      <dgm:prSet custT="1"/>
      <dgm:spPr/>
      <dgm:t>
        <a:bodyPr/>
        <a:lstStyle/>
        <a:p>
          <a:pPr rtl="0"/>
          <a:r>
            <a:rPr lang="ru-RU" sz="1800" b="0" dirty="0" smtClean="0">
              <a:latin typeface="+mn-lt"/>
            </a:rPr>
            <a:t>1906</a:t>
          </a:r>
          <a:r>
            <a:rPr lang="en-US" sz="1800" b="0" dirty="0" smtClean="0">
              <a:latin typeface="+mn-lt"/>
            </a:rPr>
            <a:t> </a:t>
          </a:r>
          <a:r>
            <a:rPr lang="ru-RU" sz="1800" b="0" dirty="0" smtClean="0">
              <a:latin typeface="+mn-lt"/>
            </a:rPr>
            <a:t>«Враги» </a:t>
          </a:r>
          <a:endParaRPr lang="ru-RU" sz="1800" b="0" dirty="0">
            <a:latin typeface="+mn-lt"/>
          </a:endParaRPr>
        </a:p>
      </dgm:t>
    </dgm:pt>
    <dgm:pt modelId="{5EA93170-7D08-4FFD-A821-856389B5CBFD}" type="parTrans" cxnId="{294DDE42-B45C-448B-BA2C-758A52EB4F34}">
      <dgm:prSet/>
      <dgm:spPr/>
      <dgm:t>
        <a:bodyPr/>
        <a:lstStyle/>
        <a:p>
          <a:endParaRPr lang="ru-RU" sz="1800" b="0">
            <a:latin typeface="+mn-lt"/>
          </a:endParaRPr>
        </a:p>
      </dgm:t>
    </dgm:pt>
    <dgm:pt modelId="{57B68FB9-3EB1-4037-95B6-B5CF79B4B170}" type="sibTrans" cxnId="{294DDE42-B45C-448B-BA2C-758A52EB4F34}">
      <dgm:prSet/>
      <dgm:spPr/>
      <dgm:t>
        <a:bodyPr/>
        <a:lstStyle/>
        <a:p>
          <a:endParaRPr lang="ru-RU" sz="1800" b="0">
            <a:latin typeface="+mn-lt"/>
          </a:endParaRPr>
        </a:p>
      </dgm:t>
    </dgm:pt>
    <dgm:pt modelId="{EF7E8774-463D-4E29-B147-6BE7A94C5FD8}">
      <dgm:prSet custT="1"/>
      <dgm:spPr/>
      <dgm:t>
        <a:bodyPr/>
        <a:lstStyle/>
        <a:p>
          <a:pPr rtl="0"/>
          <a:r>
            <a:rPr lang="ru-RU" sz="1800" b="0" dirty="0" smtClean="0">
              <a:latin typeface="+mn-lt"/>
            </a:rPr>
            <a:t>1932</a:t>
          </a:r>
          <a:r>
            <a:rPr lang="en-US" sz="1800" b="0" dirty="0" smtClean="0">
              <a:latin typeface="+mn-lt"/>
            </a:rPr>
            <a:t> </a:t>
          </a:r>
          <a:r>
            <a:rPr lang="ru-RU" sz="1800" b="0" dirty="0" smtClean="0">
              <a:latin typeface="+mn-lt"/>
            </a:rPr>
            <a:t>«Егор </a:t>
          </a:r>
          <a:r>
            <a:rPr lang="ru-RU" sz="1800" b="0" dirty="0" err="1" smtClean="0">
              <a:latin typeface="+mn-lt"/>
            </a:rPr>
            <a:t>Булычов</a:t>
          </a:r>
          <a:r>
            <a:rPr lang="ru-RU" sz="1800" b="0" dirty="0" smtClean="0">
              <a:latin typeface="+mn-lt"/>
            </a:rPr>
            <a:t> и другие» </a:t>
          </a:r>
          <a:endParaRPr lang="ru-RU" sz="1800" b="0" dirty="0">
            <a:latin typeface="+mn-lt"/>
          </a:endParaRPr>
        </a:p>
      </dgm:t>
    </dgm:pt>
    <dgm:pt modelId="{B64B0446-208B-464F-BD0A-4A7DE9F00DDE}" type="parTrans" cxnId="{236FC964-0573-4CE2-8C43-F1A621634305}">
      <dgm:prSet/>
      <dgm:spPr/>
      <dgm:t>
        <a:bodyPr/>
        <a:lstStyle/>
        <a:p>
          <a:endParaRPr lang="ru-RU" sz="1800" b="0">
            <a:latin typeface="+mn-lt"/>
          </a:endParaRPr>
        </a:p>
      </dgm:t>
    </dgm:pt>
    <dgm:pt modelId="{5EB376EB-3443-41AB-A3DB-2AF6E5FBC080}" type="sibTrans" cxnId="{236FC964-0573-4CE2-8C43-F1A621634305}">
      <dgm:prSet/>
      <dgm:spPr/>
      <dgm:t>
        <a:bodyPr/>
        <a:lstStyle/>
        <a:p>
          <a:endParaRPr lang="ru-RU" sz="1800" b="0">
            <a:latin typeface="+mn-lt"/>
          </a:endParaRPr>
        </a:p>
      </dgm:t>
    </dgm:pt>
    <dgm:pt modelId="{60EA7D74-6812-495A-8732-368E3E75AF80}" type="pres">
      <dgm:prSet presAssocID="{7C00622F-7D2B-4363-9E00-DD10D39BE638}" presName="linear" presStyleCnt="0">
        <dgm:presLayoutVars>
          <dgm:animLvl val="lvl"/>
          <dgm:resizeHandles val="exact"/>
        </dgm:presLayoutVars>
      </dgm:prSet>
      <dgm:spPr/>
      <dgm:t>
        <a:bodyPr/>
        <a:lstStyle/>
        <a:p>
          <a:endParaRPr lang="ru-RU"/>
        </a:p>
      </dgm:t>
    </dgm:pt>
    <dgm:pt modelId="{8DBCCA8D-9447-4077-AC84-73E5FF55AC54}" type="pres">
      <dgm:prSet presAssocID="{50406798-34BA-44EA-9446-700C2BC1D8F9}" presName="parentText" presStyleLbl="node1" presStyleIdx="0" presStyleCnt="7">
        <dgm:presLayoutVars>
          <dgm:chMax val="0"/>
          <dgm:bulletEnabled val="1"/>
        </dgm:presLayoutVars>
      </dgm:prSet>
      <dgm:spPr/>
      <dgm:t>
        <a:bodyPr/>
        <a:lstStyle/>
        <a:p>
          <a:endParaRPr lang="ru-RU"/>
        </a:p>
      </dgm:t>
    </dgm:pt>
    <dgm:pt modelId="{72D6FCB1-A686-493D-8F66-7C5462C30286}" type="pres">
      <dgm:prSet presAssocID="{034905E5-CE2E-482A-851D-721504B7A856}" presName="spacer" presStyleCnt="0"/>
      <dgm:spPr/>
    </dgm:pt>
    <dgm:pt modelId="{98245417-EB35-4D69-AF20-E108C8E5EA45}" type="pres">
      <dgm:prSet presAssocID="{E2C1C62B-F38E-4BD9-A9F8-A9E3FF908F56}" presName="parentText" presStyleLbl="node1" presStyleIdx="1" presStyleCnt="7">
        <dgm:presLayoutVars>
          <dgm:chMax val="0"/>
          <dgm:bulletEnabled val="1"/>
        </dgm:presLayoutVars>
      </dgm:prSet>
      <dgm:spPr/>
      <dgm:t>
        <a:bodyPr/>
        <a:lstStyle/>
        <a:p>
          <a:endParaRPr lang="ru-RU"/>
        </a:p>
      </dgm:t>
    </dgm:pt>
    <dgm:pt modelId="{66B39F06-AD46-4B6D-BD23-2575D9FAE3EA}" type="pres">
      <dgm:prSet presAssocID="{4BDEC569-5952-46C6-8031-1538BF0121A1}" presName="spacer" presStyleCnt="0"/>
      <dgm:spPr/>
    </dgm:pt>
    <dgm:pt modelId="{335AEF32-C526-4226-BE83-5543F79AE68F}" type="pres">
      <dgm:prSet presAssocID="{0BDF4647-63E0-490F-9ABA-7F458B7AA629}" presName="parentText" presStyleLbl="node1" presStyleIdx="2" presStyleCnt="7">
        <dgm:presLayoutVars>
          <dgm:chMax val="0"/>
          <dgm:bulletEnabled val="1"/>
        </dgm:presLayoutVars>
      </dgm:prSet>
      <dgm:spPr/>
      <dgm:t>
        <a:bodyPr/>
        <a:lstStyle/>
        <a:p>
          <a:endParaRPr lang="ru-RU"/>
        </a:p>
      </dgm:t>
    </dgm:pt>
    <dgm:pt modelId="{5ECB035B-BC4B-4AF1-95E9-5983D65161D1}" type="pres">
      <dgm:prSet presAssocID="{5A1677F4-ED68-4CAD-BE08-2871E399E663}" presName="spacer" presStyleCnt="0"/>
      <dgm:spPr/>
    </dgm:pt>
    <dgm:pt modelId="{3B14B350-6670-4C81-8FC6-B805F0EB8424}" type="pres">
      <dgm:prSet presAssocID="{50703DE1-A297-41A8-A229-A305464972C1}" presName="parentText" presStyleLbl="node1" presStyleIdx="3" presStyleCnt="7">
        <dgm:presLayoutVars>
          <dgm:chMax val="0"/>
          <dgm:bulletEnabled val="1"/>
        </dgm:presLayoutVars>
      </dgm:prSet>
      <dgm:spPr/>
      <dgm:t>
        <a:bodyPr/>
        <a:lstStyle/>
        <a:p>
          <a:endParaRPr lang="ru-RU"/>
        </a:p>
      </dgm:t>
    </dgm:pt>
    <dgm:pt modelId="{A21E9AC3-5D89-4C52-858D-3627B35B7ED1}" type="pres">
      <dgm:prSet presAssocID="{13F0B2C6-9A43-4281-9703-FB5DB0BF8D0A}" presName="spacer" presStyleCnt="0"/>
      <dgm:spPr/>
    </dgm:pt>
    <dgm:pt modelId="{097006DF-74CB-4A0F-A7FB-FA644A8B8E13}" type="pres">
      <dgm:prSet presAssocID="{579CCD95-35D7-4A1F-A7DA-4323D996F6CA}" presName="parentText" presStyleLbl="node1" presStyleIdx="4" presStyleCnt="7">
        <dgm:presLayoutVars>
          <dgm:chMax val="0"/>
          <dgm:bulletEnabled val="1"/>
        </dgm:presLayoutVars>
      </dgm:prSet>
      <dgm:spPr/>
      <dgm:t>
        <a:bodyPr/>
        <a:lstStyle/>
        <a:p>
          <a:endParaRPr lang="ru-RU"/>
        </a:p>
      </dgm:t>
    </dgm:pt>
    <dgm:pt modelId="{DE286A26-3D45-4E2C-B478-87F5563247C9}" type="pres">
      <dgm:prSet presAssocID="{11982502-8F47-4D68-825E-94DC21133064}" presName="spacer" presStyleCnt="0"/>
      <dgm:spPr/>
    </dgm:pt>
    <dgm:pt modelId="{268FF72A-3690-41A2-B2FB-168613741287}" type="pres">
      <dgm:prSet presAssocID="{8A186AA0-E854-4460-8214-3A2C8A41B768}" presName="parentText" presStyleLbl="node1" presStyleIdx="5" presStyleCnt="7">
        <dgm:presLayoutVars>
          <dgm:chMax val="0"/>
          <dgm:bulletEnabled val="1"/>
        </dgm:presLayoutVars>
      </dgm:prSet>
      <dgm:spPr/>
      <dgm:t>
        <a:bodyPr/>
        <a:lstStyle/>
        <a:p>
          <a:endParaRPr lang="ru-RU"/>
        </a:p>
      </dgm:t>
    </dgm:pt>
    <dgm:pt modelId="{954878C8-5BC8-4CFB-B181-779518707627}" type="pres">
      <dgm:prSet presAssocID="{57B68FB9-3EB1-4037-95B6-B5CF79B4B170}" presName="spacer" presStyleCnt="0"/>
      <dgm:spPr/>
    </dgm:pt>
    <dgm:pt modelId="{660342C8-7E28-46C3-9A4F-DBC2B6028EB1}" type="pres">
      <dgm:prSet presAssocID="{EF7E8774-463D-4E29-B147-6BE7A94C5FD8}" presName="parentText" presStyleLbl="node1" presStyleIdx="6" presStyleCnt="7">
        <dgm:presLayoutVars>
          <dgm:chMax val="0"/>
          <dgm:bulletEnabled val="1"/>
        </dgm:presLayoutVars>
      </dgm:prSet>
      <dgm:spPr/>
      <dgm:t>
        <a:bodyPr/>
        <a:lstStyle/>
        <a:p>
          <a:endParaRPr lang="ru-RU"/>
        </a:p>
      </dgm:t>
    </dgm:pt>
  </dgm:ptLst>
  <dgm:cxnLst>
    <dgm:cxn modelId="{F6D9636A-0AB3-47EF-A018-B5DB16055BFD}" srcId="{7C00622F-7D2B-4363-9E00-DD10D39BE638}" destId="{50703DE1-A297-41A8-A229-A305464972C1}" srcOrd="3" destOrd="0" parTransId="{96226065-6116-49B6-B63D-C329160910B5}" sibTransId="{13F0B2C6-9A43-4281-9703-FB5DB0BF8D0A}"/>
    <dgm:cxn modelId="{4E9F3ABD-AF6C-43B7-80D7-C5DB9CD86415}" type="presOf" srcId="{50703DE1-A297-41A8-A229-A305464972C1}" destId="{3B14B350-6670-4C81-8FC6-B805F0EB8424}" srcOrd="0" destOrd="0" presId="urn:microsoft.com/office/officeart/2005/8/layout/vList2"/>
    <dgm:cxn modelId="{E91CE80D-0098-4C6A-BA4C-0578E22B08D4}" srcId="{7C00622F-7D2B-4363-9E00-DD10D39BE638}" destId="{579CCD95-35D7-4A1F-A7DA-4323D996F6CA}" srcOrd="4" destOrd="0" parTransId="{23764BF5-9A2D-4A31-A430-09DDA7510E83}" sibTransId="{11982502-8F47-4D68-825E-94DC21133064}"/>
    <dgm:cxn modelId="{3688DC98-B707-46EE-8D77-17B89ABCE2AD}" srcId="{7C00622F-7D2B-4363-9E00-DD10D39BE638}" destId="{E2C1C62B-F38E-4BD9-A9F8-A9E3FF908F56}" srcOrd="1" destOrd="0" parTransId="{55CDCBF3-E353-4765-9223-9EA14E1EA929}" sibTransId="{4BDEC569-5952-46C6-8031-1538BF0121A1}"/>
    <dgm:cxn modelId="{0B26C397-3738-4F29-89E6-313E1D04D59E}" type="presOf" srcId="{7C00622F-7D2B-4363-9E00-DD10D39BE638}" destId="{60EA7D74-6812-495A-8732-368E3E75AF80}" srcOrd="0" destOrd="0" presId="urn:microsoft.com/office/officeart/2005/8/layout/vList2"/>
    <dgm:cxn modelId="{8F2E3C97-F93D-478D-8CA7-335D204E6C32}" type="presOf" srcId="{0BDF4647-63E0-490F-9ABA-7F458B7AA629}" destId="{335AEF32-C526-4226-BE83-5543F79AE68F}" srcOrd="0" destOrd="0" presId="urn:microsoft.com/office/officeart/2005/8/layout/vList2"/>
    <dgm:cxn modelId="{F4579F09-9275-4A72-8B92-9FEA226F38A7}" type="presOf" srcId="{EF7E8774-463D-4E29-B147-6BE7A94C5FD8}" destId="{660342C8-7E28-46C3-9A4F-DBC2B6028EB1}" srcOrd="0" destOrd="0" presId="urn:microsoft.com/office/officeart/2005/8/layout/vList2"/>
    <dgm:cxn modelId="{C79EA983-959F-4983-977B-F5467B533470}" type="presOf" srcId="{579CCD95-35D7-4A1F-A7DA-4323D996F6CA}" destId="{097006DF-74CB-4A0F-A7FB-FA644A8B8E13}" srcOrd="0" destOrd="0" presId="urn:microsoft.com/office/officeart/2005/8/layout/vList2"/>
    <dgm:cxn modelId="{294DDE42-B45C-448B-BA2C-758A52EB4F34}" srcId="{7C00622F-7D2B-4363-9E00-DD10D39BE638}" destId="{8A186AA0-E854-4460-8214-3A2C8A41B768}" srcOrd="5" destOrd="0" parTransId="{5EA93170-7D08-4FFD-A821-856389B5CBFD}" sibTransId="{57B68FB9-3EB1-4037-95B6-B5CF79B4B170}"/>
    <dgm:cxn modelId="{C9693958-95C1-472F-A8EC-E1E7FD70408B}" type="presOf" srcId="{8A186AA0-E854-4460-8214-3A2C8A41B768}" destId="{268FF72A-3690-41A2-B2FB-168613741287}" srcOrd="0" destOrd="0" presId="urn:microsoft.com/office/officeart/2005/8/layout/vList2"/>
    <dgm:cxn modelId="{5639A9C4-2CE0-40F3-B05D-EF7D36FA203C}" type="presOf" srcId="{50406798-34BA-44EA-9446-700C2BC1D8F9}" destId="{8DBCCA8D-9447-4077-AC84-73E5FF55AC54}" srcOrd="0" destOrd="0" presId="urn:microsoft.com/office/officeart/2005/8/layout/vList2"/>
    <dgm:cxn modelId="{DD84CF25-8C7D-4C6F-9DF7-A74C7F0AA03B}" type="presOf" srcId="{E2C1C62B-F38E-4BD9-A9F8-A9E3FF908F56}" destId="{98245417-EB35-4D69-AF20-E108C8E5EA45}" srcOrd="0" destOrd="0" presId="urn:microsoft.com/office/officeart/2005/8/layout/vList2"/>
    <dgm:cxn modelId="{236FC964-0573-4CE2-8C43-F1A621634305}" srcId="{7C00622F-7D2B-4363-9E00-DD10D39BE638}" destId="{EF7E8774-463D-4E29-B147-6BE7A94C5FD8}" srcOrd="6" destOrd="0" parTransId="{B64B0446-208B-464F-BD0A-4A7DE9F00DDE}" sibTransId="{5EB376EB-3443-41AB-A3DB-2AF6E5FBC080}"/>
    <dgm:cxn modelId="{9C601C52-5E12-40AA-A3A5-362B4D802C25}" srcId="{7C00622F-7D2B-4363-9E00-DD10D39BE638}" destId="{0BDF4647-63E0-490F-9ABA-7F458B7AA629}" srcOrd="2" destOrd="0" parTransId="{6CCC1247-41EE-4682-9F2F-EB9CCE4905EE}" sibTransId="{5A1677F4-ED68-4CAD-BE08-2871E399E663}"/>
    <dgm:cxn modelId="{0243FC87-B866-42FC-8C1B-23F960867A37}" srcId="{7C00622F-7D2B-4363-9E00-DD10D39BE638}" destId="{50406798-34BA-44EA-9446-700C2BC1D8F9}" srcOrd="0" destOrd="0" parTransId="{0548BF92-73C6-4ABA-8990-E6A670615523}" sibTransId="{034905E5-CE2E-482A-851D-721504B7A856}"/>
    <dgm:cxn modelId="{0865EA5B-449A-475B-8B26-7A4F58F0038E}" type="presParOf" srcId="{60EA7D74-6812-495A-8732-368E3E75AF80}" destId="{8DBCCA8D-9447-4077-AC84-73E5FF55AC54}" srcOrd="0" destOrd="0" presId="urn:microsoft.com/office/officeart/2005/8/layout/vList2"/>
    <dgm:cxn modelId="{2F1A7F79-0A31-450D-A48E-BD6FD04D8F11}" type="presParOf" srcId="{60EA7D74-6812-495A-8732-368E3E75AF80}" destId="{72D6FCB1-A686-493D-8F66-7C5462C30286}" srcOrd="1" destOrd="0" presId="urn:microsoft.com/office/officeart/2005/8/layout/vList2"/>
    <dgm:cxn modelId="{32C63E3B-1C5E-40B6-AE94-B9329AFB62E1}" type="presParOf" srcId="{60EA7D74-6812-495A-8732-368E3E75AF80}" destId="{98245417-EB35-4D69-AF20-E108C8E5EA45}" srcOrd="2" destOrd="0" presId="urn:microsoft.com/office/officeart/2005/8/layout/vList2"/>
    <dgm:cxn modelId="{6B9B19AE-6555-492A-8412-E837A65F1111}" type="presParOf" srcId="{60EA7D74-6812-495A-8732-368E3E75AF80}" destId="{66B39F06-AD46-4B6D-BD23-2575D9FAE3EA}" srcOrd="3" destOrd="0" presId="urn:microsoft.com/office/officeart/2005/8/layout/vList2"/>
    <dgm:cxn modelId="{251274C8-8DEA-46A3-8533-47C39F5012CA}" type="presParOf" srcId="{60EA7D74-6812-495A-8732-368E3E75AF80}" destId="{335AEF32-C526-4226-BE83-5543F79AE68F}" srcOrd="4" destOrd="0" presId="urn:microsoft.com/office/officeart/2005/8/layout/vList2"/>
    <dgm:cxn modelId="{EF421296-823B-4C83-984A-BF0C3C90ACB3}" type="presParOf" srcId="{60EA7D74-6812-495A-8732-368E3E75AF80}" destId="{5ECB035B-BC4B-4AF1-95E9-5983D65161D1}" srcOrd="5" destOrd="0" presId="urn:microsoft.com/office/officeart/2005/8/layout/vList2"/>
    <dgm:cxn modelId="{0EF4381E-9353-4ECD-8BA2-B1B73FE6C4C9}" type="presParOf" srcId="{60EA7D74-6812-495A-8732-368E3E75AF80}" destId="{3B14B350-6670-4C81-8FC6-B805F0EB8424}" srcOrd="6" destOrd="0" presId="urn:microsoft.com/office/officeart/2005/8/layout/vList2"/>
    <dgm:cxn modelId="{1B7E0C99-B2C3-4D67-8705-8EBA4679DAA4}" type="presParOf" srcId="{60EA7D74-6812-495A-8732-368E3E75AF80}" destId="{A21E9AC3-5D89-4C52-858D-3627B35B7ED1}" srcOrd="7" destOrd="0" presId="urn:microsoft.com/office/officeart/2005/8/layout/vList2"/>
    <dgm:cxn modelId="{06B0577C-B89B-4F13-BF1F-0A98E3377EC5}" type="presParOf" srcId="{60EA7D74-6812-495A-8732-368E3E75AF80}" destId="{097006DF-74CB-4A0F-A7FB-FA644A8B8E13}" srcOrd="8" destOrd="0" presId="urn:microsoft.com/office/officeart/2005/8/layout/vList2"/>
    <dgm:cxn modelId="{7ACEAA27-7B2A-4CA9-92AA-D75A96543594}" type="presParOf" srcId="{60EA7D74-6812-495A-8732-368E3E75AF80}" destId="{DE286A26-3D45-4E2C-B478-87F5563247C9}" srcOrd="9" destOrd="0" presId="urn:microsoft.com/office/officeart/2005/8/layout/vList2"/>
    <dgm:cxn modelId="{D21F2B2C-D595-41CB-BB6D-B840B876FD7B}" type="presParOf" srcId="{60EA7D74-6812-495A-8732-368E3E75AF80}" destId="{268FF72A-3690-41A2-B2FB-168613741287}" srcOrd="10" destOrd="0" presId="urn:microsoft.com/office/officeart/2005/8/layout/vList2"/>
    <dgm:cxn modelId="{66D32620-47C7-4B30-BC60-E96C0850E97F}" type="presParOf" srcId="{60EA7D74-6812-495A-8732-368E3E75AF80}" destId="{954878C8-5BC8-4CFB-B181-779518707627}" srcOrd="11" destOrd="0" presId="urn:microsoft.com/office/officeart/2005/8/layout/vList2"/>
    <dgm:cxn modelId="{85387963-F03A-4C6B-8453-EC8D8DEFCAC2}" type="presParOf" srcId="{60EA7D74-6812-495A-8732-368E3E75AF80}" destId="{660342C8-7E28-46C3-9A4F-DBC2B6028EB1}"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4588ED-94BE-4ACB-935D-7E4922C02EE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37BB68BD-36DA-44E6-8AFD-DA99EF2C576B}">
      <dgm:prSet custT="1"/>
      <dgm:spPr/>
      <dgm:t>
        <a:bodyPr/>
        <a:lstStyle/>
        <a:p>
          <a:pPr rtl="0"/>
          <a:r>
            <a:rPr lang="ru-RU" sz="1800" dirty="0" smtClean="0"/>
            <a:t>1895 </a:t>
          </a:r>
          <a:r>
            <a:rPr lang="en-US" sz="1800" dirty="0" smtClean="0"/>
            <a:t>     </a:t>
          </a:r>
          <a:r>
            <a:rPr lang="ru-RU" sz="1800" dirty="0" smtClean="0"/>
            <a:t>«</a:t>
          </a:r>
          <a:r>
            <a:rPr lang="ru-RU" sz="1800" dirty="0" err="1" smtClean="0"/>
            <a:t>Челкаш</a:t>
          </a:r>
          <a:r>
            <a:rPr lang="ru-RU" sz="1800" dirty="0" smtClean="0"/>
            <a:t>»</a:t>
          </a:r>
          <a:endParaRPr lang="ru-RU" sz="1800" dirty="0"/>
        </a:p>
      </dgm:t>
    </dgm:pt>
    <dgm:pt modelId="{01FE6492-E69F-4E03-BD27-88BAC2FBFD39}" type="parTrans" cxnId="{3A0CEFBD-678C-456C-BE39-4999E2458E4E}">
      <dgm:prSet/>
      <dgm:spPr/>
      <dgm:t>
        <a:bodyPr/>
        <a:lstStyle/>
        <a:p>
          <a:endParaRPr lang="ru-RU" sz="1800"/>
        </a:p>
      </dgm:t>
    </dgm:pt>
    <dgm:pt modelId="{AD57BC0C-9524-4CA6-AB97-4930348AD7D2}" type="sibTrans" cxnId="{3A0CEFBD-678C-456C-BE39-4999E2458E4E}">
      <dgm:prSet/>
      <dgm:spPr/>
      <dgm:t>
        <a:bodyPr/>
        <a:lstStyle/>
        <a:p>
          <a:endParaRPr lang="ru-RU" sz="1800"/>
        </a:p>
      </dgm:t>
    </dgm:pt>
    <dgm:pt modelId="{854BF43C-E16F-491D-A5C0-B77AD4373A76}">
      <dgm:prSet custT="1"/>
      <dgm:spPr/>
      <dgm:t>
        <a:bodyPr/>
        <a:lstStyle/>
        <a:p>
          <a:pPr rtl="0"/>
          <a:r>
            <a:rPr lang="ru-RU" sz="1800" dirty="0" smtClean="0"/>
            <a:t>1898 </a:t>
          </a:r>
          <a:r>
            <a:rPr lang="en-US" sz="1800" dirty="0" smtClean="0"/>
            <a:t>     </a:t>
          </a:r>
          <a:r>
            <a:rPr lang="ru-RU" sz="1800" dirty="0" smtClean="0"/>
            <a:t>«Очерки и рассказы»</a:t>
          </a:r>
          <a:endParaRPr lang="ru-RU" sz="1800" dirty="0"/>
        </a:p>
      </dgm:t>
    </dgm:pt>
    <dgm:pt modelId="{61A2F53B-9AD7-4244-8216-1AE87E534AC8}" type="parTrans" cxnId="{9A728869-46D4-4DFA-AA1E-AA669761103E}">
      <dgm:prSet/>
      <dgm:spPr/>
      <dgm:t>
        <a:bodyPr/>
        <a:lstStyle/>
        <a:p>
          <a:endParaRPr lang="ru-RU" sz="1800"/>
        </a:p>
      </dgm:t>
    </dgm:pt>
    <dgm:pt modelId="{378015A1-85BF-473B-B49B-8529152123C6}" type="sibTrans" cxnId="{9A728869-46D4-4DFA-AA1E-AA669761103E}">
      <dgm:prSet/>
      <dgm:spPr/>
      <dgm:t>
        <a:bodyPr/>
        <a:lstStyle/>
        <a:p>
          <a:endParaRPr lang="ru-RU" sz="1800"/>
        </a:p>
      </dgm:t>
    </dgm:pt>
    <dgm:pt modelId="{AEA4E785-DABC-44BE-80F7-EE1176A7C336}">
      <dgm:prSet custT="1"/>
      <dgm:spPr/>
      <dgm:t>
        <a:bodyPr/>
        <a:lstStyle/>
        <a:p>
          <a:pPr rtl="0"/>
          <a:r>
            <a:rPr lang="ru-RU" sz="1800" dirty="0" smtClean="0"/>
            <a:t>1912-17</a:t>
          </a:r>
          <a:r>
            <a:rPr lang="en-US" sz="1800" dirty="0" smtClean="0"/>
            <a:t>   </a:t>
          </a:r>
          <a:r>
            <a:rPr lang="ru-RU" sz="1800" dirty="0" smtClean="0"/>
            <a:t>«По Руси» </a:t>
          </a:r>
          <a:endParaRPr lang="ru-RU" sz="1800" dirty="0"/>
        </a:p>
      </dgm:t>
    </dgm:pt>
    <dgm:pt modelId="{E11768B9-4960-4D9B-BEEF-FE3F9A0B8C82}" type="parTrans" cxnId="{A0F50910-DE48-489C-9F0A-510C3578C879}">
      <dgm:prSet/>
      <dgm:spPr/>
      <dgm:t>
        <a:bodyPr/>
        <a:lstStyle/>
        <a:p>
          <a:endParaRPr lang="ru-RU" sz="1800"/>
        </a:p>
      </dgm:t>
    </dgm:pt>
    <dgm:pt modelId="{2DFA0C12-DB8E-465A-A25B-E761AF7C70BE}" type="sibTrans" cxnId="{A0F50910-DE48-489C-9F0A-510C3578C879}">
      <dgm:prSet/>
      <dgm:spPr/>
      <dgm:t>
        <a:bodyPr/>
        <a:lstStyle/>
        <a:p>
          <a:endParaRPr lang="ru-RU" sz="1800"/>
        </a:p>
      </dgm:t>
    </dgm:pt>
    <dgm:pt modelId="{BB351D20-43A0-4BF7-ABEB-1188202C737C}">
      <dgm:prSet custT="1"/>
      <dgm:spPr/>
      <dgm:t>
        <a:bodyPr/>
        <a:lstStyle/>
        <a:p>
          <a:pPr rtl="0"/>
          <a:r>
            <a:rPr lang="ru-RU" sz="1800" dirty="0" smtClean="0"/>
            <a:t>1917</a:t>
          </a:r>
          <a:r>
            <a:rPr lang="en-US" sz="1800" dirty="0" smtClean="0"/>
            <a:t>       </a:t>
          </a:r>
          <a:r>
            <a:rPr lang="ru-RU" sz="1800" dirty="0" smtClean="0"/>
            <a:t>«Несвоевременных мыслях» </a:t>
          </a:r>
          <a:endParaRPr lang="ru-RU" sz="1800" dirty="0"/>
        </a:p>
      </dgm:t>
    </dgm:pt>
    <dgm:pt modelId="{E6A2ED7A-4413-45E4-BE88-0C3A193B222D}" type="parTrans" cxnId="{9AFE4203-A6ED-4ED1-A5D6-024EFC9A1914}">
      <dgm:prSet/>
      <dgm:spPr/>
      <dgm:t>
        <a:bodyPr/>
        <a:lstStyle/>
        <a:p>
          <a:endParaRPr lang="ru-RU" sz="1800"/>
        </a:p>
      </dgm:t>
    </dgm:pt>
    <dgm:pt modelId="{925A60B1-9DA6-4A02-B335-83F682D95C6A}" type="sibTrans" cxnId="{9AFE4203-A6ED-4ED1-A5D6-024EFC9A1914}">
      <dgm:prSet/>
      <dgm:spPr/>
      <dgm:t>
        <a:bodyPr/>
        <a:lstStyle/>
        <a:p>
          <a:endParaRPr lang="ru-RU" sz="1800"/>
        </a:p>
      </dgm:t>
    </dgm:pt>
    <dgm:pt modelId="{DE22F143-6ED5-4301-880F-493B4C8C11EC}">
      <dgm:prSet custT="1"/>
      <dgm:spPr/>
      <dgm:t>
        <a:bodyPr/>
        <a:lstStyle/>
        <a:p>
          <a:pPr rtl="0"/>
          <a:r>
            <a:rPr lang="en-US" sz="1800" dirty="0" smtClean="0"/>
            <a:t>1918      </a:t>
          </a:r>
          <a:r>
            <a:rPr lang="ru-RU" sz="1800" dirty="0" smtClean="0"/>
            <a:t>«Несвоевременные мысли»</a:t>
          </a:r>
          <a:endParaRPr lang="ru-RU" sz="1800" dirty="0"/>
        </a:p>
      </dgm:t>
    </dgm:pt>
    <dgm:pt modelId="{E3FDE5F5-ECAD-47E0-BC96-4C1D1581745E}" type="parTrans" cxnId="{6138D568-55FE-4901-B8FB-A595510B84F0}">
      <dgm:prSet/>
      <dgm:spPr/>
      <dgm:t>
        <a:bodyPr/>
        <a:lstStyle/>
        <a:p>
          <a:endParaRPr lang="ru-RU" sz="1800"/>
        </a:p>
      </dgm:t>
    </dgm:pt>
    <dgm:pt modelId="{AF37F250-7F12-4C8D-BD15-06670139DD85}" type="sibTrans" cxnId="{6138D568-55FE-4901-B8FB-A595510B84F0}">
      <dgm:prSet/>
      <dgm:spPr/>
      <dgm:t>
        <a:bodyPr/>
        <a:lstStyle/>
        <a:p>
          <a:endParaRPr lang="ru-RU" sz="1800"/>
        </a:p>
      </dgm:t>
    </dgm:pt>
    <dgm:pt modelId="{6FFBC4CD-ED4D-4FC5-9B08-C32F0954BC2D}">
      <dgm:prSet custT="1"/>
      <dgm:spPr/>
      <dgm:t>
        <a:bodyPr/>
        <a:lstStyle/>
        <a:p>
          <a:pPr rtl="0"/>
          <a:r>
            <a:rPr lang="ru-RU" sz="1800" dirty="0" smtClean="0"/>
            <a:t>1922</a:t>
          </a:r>
          <a:r>
            <a:rPr lang="en-US" sz="1800" dirty="0" smtClean="0"/>
            <a:t>      </a:t>
          </a:r>
          <a:r>
            <a:rPr lang="ru-RU" sz="1800" dirty="0" smtClean="0"/>
            <a:t>«О русском крестьянстве» </a:t>
          </a:r>
          <a:endParaRPr lang="ru-RU" sz="1800" dirty="0"/>
        </a:p>
      </dgm:t>
    </dgm:pt>
    <dgm:pt modelId="{CB62B040-B96F-491B-AF67-4A4E6FF4FA77}" type="parTrans" cxnId="{1DDC6745-F702-43BD-A0D6-F8588135FAF4}">
      <dgm:prSet/>
      <dgm:spPr/>
      <dgm:t>
        <a:bodyPr/>
        <a:lstStyle/>
        <a:p>
          <a:endParaRPr lang="ru-RU" sz="1800"/>
        </a:p>
      </dgm:t>
    </dgm:pt>
    <dgm:pt modelId="{876CB153-BFDE-4975-A989-8E25387240DC}" type="sibTrans" cxnId="{1DDC6745-F702-43BD-A0D6-F8588135FAF4}">
      <dgm:prSet/>
      <dgm:spPr/>
      <dgm:t>
        <a:bodyPr/>
        <a:lstStyle/>
        <a:p>
          <a:endParaRPr lang="ru-RU" sz="1800"/>
        </a:p>
      </dgm:t>
    </dgm:pt>
    <dgm:pt modelId="{278D9529-E1E0-46FE-9A16-F40EBCF6E30D}">
      <dgm:prSet custT="1"/>
      <dgm:spPr/>
      <dgm:t>
        <a:bodyPr/>
        <a:lstStyle/>
        <a:p>
          <a:pPr rtl="0"/>
          <a:r>
            <a:rPr lang="ru-RU" sz="1800" dirty="0" smtClean="0"/>
            <a:t>1922-24 «Рассказы » </a:t>
          </a:r>
          <a:endParaRPr lang="ru-RU" sz="1800" dirty="0"/>
        </a:p>
      </dgm:t>
    </dgm:pt>
    <dgm:pt modelId="{2B19D56B-E4AE-4760-9A9F-1DC604AD8C26}" type="parTrans" cxnId="{421F0531-4F4E-4447-8BBA-96C50D45862E}">
      <dgm:prSet/>
      <dgm:spPr/>
      <dgm:t>
        <a:bodyPr/>
        <a:lstStyle/>
        <a:p>
          <a:endParaRPr lang="ru-RU" sz="1800"/>
        </a:p>
      </dgm:t>
    </dgm:pt>
    <dgm:pt modelId="{475516AA-2EA1-4D03-BD0B-2022A4BB0B27}" type="sibTrans" cxnId="{421F0531-4F4E-4447-8BBA-96C50D45862E}">
      <dgm:prSet/>
      <dgm:spPr/>
      <dgm:t>
        <a:bodyPr/>
        <a:lstStyle/>
        <a:p>
          <a:endParaRPr lang="ru-RU" sz="1800"/>
        </a:p>
      </dgm:t>
    </dgm:pt>
    <dgm:pt modelId="{E81B831B-5CF6-4DA5-9EE6-7291F40FC2E0}">
      <dgm:prSet custT="1"/>
      <dgm:spPr/>
      <dgm:t>
        <a:bodyPr/>
        <a:lstStyle/>
        <a:p>
          <a:pPr rtl="0"/>
          <a:r>
            <a:rPr lang="ru-RU" sz="1800" dirty="0" smtClean="0"/>
            <a:t>1924</a:t>
          </a:r>
          <a:r>
            <a:rPr lang="en-US" sz="1800" dirty="0" smtClean="0"/>
            <a:t>       </a:t>
          </a:r>
          <a:r>
            <a:rPr lang="ru-RU" sz="1800" dirty="0" smtClean="0"/>
            <a:t>«Заметки из дневника» </a:t>
          </a:r>
          <a:endParaRPr lang="ru-RU" sz="1800" dirty="0"/>
        </a:p>
      </dgm:t>
    </dgm:pt>
    <dgm:pt modelId="{785FAEF4-34E2-4B5D-A576-8223D6F629DA}" type="parTrans" cxnId="{9CFA8D70-A2AB-48D4-84B5-F2786F5B385C}">
      <dgm:prSet/>
      <dgm:spPr/>
      <dgm:t>
        <a:bodyPr/>
        <a:lstStyle/>
        <a:p>
          <a:endParaRPr lang="ru-RU" sz="1800"/>
        </a:p>
      </dgm:t>
    </dgm:pt>
    <dgm:pt modelId="{7990AFC5-0F82-404C-B7E1-3B1986A0F522}" type="sibTrans" cxnId="{9CFA8D70-A2AB-48D4-84B5-F2786F5B385C}">
      <dgm:prSet/>
      <dgm:spPr/>
      <dgm:t>
        <a:bodyPr/>
        <a:lstStyle/>
        <a:p>
          <a:endParaRPr lang="ru-RU" sz="1800"/>
        </a:p>
      </dgm:t>
    </dgm:pt>
    <dgm:pt modelId="{0113FED6-AEF7-4C24-91AA-36E574AC212B}">
      <dgm:prSet custT="1"/>
      <dgm:spPr/>
      <dgm:t>
        <a:bodyPr/>
        <a:lstStyle/>
        <a:p>
          <a:pPr rtl="0"/>
          <a:r>
            <a:rPr lang="ru-RU" sz="1800" dirty="0" smtClean="0"/>
            <a:t>1913-14</a:t>
          </a:r>
          <a:r>
            <a:rPr lang="en-US" sz="1800" dirty="0" smtClean="0"/>
            <a:t> </a:t>
          </a:r>
          <a:r>
            <a:rPr lang="ru-RU" sz="1800" dirty="0" smtClean="0"/>
            <a:t>«Детство» </a:t>
          </a:r>
          <a:endParaRPr lang="ru-RU" sz="1800" dirty="0"/>
        </a:p>
      </dgm:t>
    </dgm:pt>
    <dgm:pt modelId="{FE41081F-705C-4012-A537-D0EC4F8AECB5}" type="parTrans" cxnId="{2F23306F-0E32-4D23-BABC-49FE1318A0C3}">
      <dgm:prSet/>
      <dgm:spPr/>
      <dgm:t>
        <a:bodyPr/>
        <a:lstStyle/>
        <a:p>
          <a:endParaRPr lang="ru-RU"/>
        </a:p>
      </dgm:t>
    </dgm:pt>
    <dgm:pt modelId="{4CD66444-20C2-404D-9FFC-315738BBC324}" type="sibTrans" cxnId="{2F23306F-0E32-4D23-BABC-49FE1318A0C3}">
      <dgm:prSet/>
      <dgm:spPr/>
      <dgm:t>
        <a:bodyPr/>
        <a:lstStyle/>
        <a:p>
          <a:endParaRPr lang="ru-RU"/>
        </a:p>
      </dgm:t>
    </dgm:pt>
    <dgm:pt modelId="{420D5B20-1AE2-4625-B7B5-CAE3E58977A6}">
      <dgm:prSet custT="1"/>
      <dgm:spPr/>
      <dgm:t>
        <a:bodyPr/>
        <a:lstStyle/>
        <a:p>
          <a:pPr rtl="0"/>
          <a:r>
            <a:rPr lang="ru-RU" sz="1800" dirty="0" smtClean="0"/>
            <a:t>1915-16</a:t>
          </a:r>
          <a:r>
            <a:rPr lang="en-US" sz="1800" dirty="0" smtClean="0"/>
            <a:t> </a:t>
          </a:r>
          <a:r>
            <a:rPr lang="ru-RU" sz="1800" dirty="0" smtClean="0"/>
            <a:t>«В людях»</a:t>
          </a:r>
          <a:endParaRPr lang="ru-RU" sz="1800" dirty="0"/>
        </a:p>
      </dgm:t>
    </dgm:pt>
    <dgm:pt modelId="{730FE6DF-BCB0-41EF-8094-017E77A84261}" type="parTrans" cxnId="{B37139B0-5EA1-4D73-8A63-F8DDEF157586}">
      <dgm:prSet/>
      <dgm:spPr/>
      <dgm:t>
        <a:bodyPr/>
        <a:lstStyle/>
        <a:p>
          <a:endParaRPr lang="ru-RU"/>
        </a:p>
      </dgm:t>
    </dgm:pt>
    <dgm:pt modelId="{6C380CED-4A6B-43FA-ACEB-B849AED5C42F}" type="sibTrans" cxnId="{B37139B0-5EA1-4D73-8A63-F8DDEF157586}">
      <dgm:prSet/>
      <dgm:spPr/>
      <dgm:t>
        <a:bodyPr/>
        <a:lstStyle/>
        <a:p>
          <a:endParaRPr lang="ru-RU"/>
        </a:p>
      </dgm:t>
    </dgm:pt>
    <dgm:pt modelId="{083B58D7-4ACF-47A5-8DA7-D5ED31F98ECA}">
      <dgm:prSet custT="1"/>
      <dgm:spPr/>
      <dgm:t>
        <a:bodyPr/>
        <a:lstStyle/>
        <a:p>
          <a:pPr rtl="0"/>
          <a:r>
            <a:rPr lang="ru-RU" sz="1800" dirty="0" smtClean="0"/>
            <a:t>1922</a:t>
          </a:r>
          <a:r>
            <a:rPr lang="en-US" sz="1800" dirty="0" smtClean="0"/>
            <a:t>     </a:t>
          </a:r>
          <a:r>
            <a:rPr lang="ru-RU" sz="1800" dirty="0" smtClean="0"/>
            <a:t>«Мои университеты» </a:t>
          </a:r>
          <a:endParaRPr lang="ru-RU" sz="1800" dirty="0"/>
        </a:p>
      </dgm:t>
    </dgm:pt>
    <dgm:pt modelId="{8F1C2144-AB8F-48E7-AE92-6B481474F50A}" type="parTrans" cxnId="{FFB3AAF6-2936-4C57-8037-131FEBB65595}">
      <dgm:prSet/>
      <dgm:spPr/>
      <dgm:t>
        <a:bodyPr/>
        <a:lstStyle/>
        <a:p>
          <a:endParaRPr lang="ru-RU"/>
        </a:p>
      </dgm:t>
    </dgm:pt>
    <dgm:pt modelId="{51048869-29ED-4AC8-9783-D3C24299D614}" type="sibTrans" cxnId="{FFB3AAF6-2936-4C57-8037-131FEBB65595}">
      <dgm:prSet/>
      <dgm:spPr/>
      <dgm:t>
        <a:bodyPr/>
        <a:lstStyle/>
        <a:p>
          <a:endParaRPr lang="ru-RU"/>
        </a:p>
      </dgm:t>
    </dgm:pt>
    <dgm:pt modelId="{785AB06B-869E-4F91-8F5B-C17EDCEF0371}" type="pres">
      <dgm:prSet presAssocID="{534588ED-94BE-4ACB-935D-7E4922C02EE5}" presName="linear" presStyleCnt="0">
        <dgm:presLayoutVars>
          <dgm:animLvl val="lvl"/>
          <dgm:resizeHandles val="exact"/>
        </dgm:presLayoutVars>
      </dgm:prSet>
      <dgm:spPr/>
      <dgm:t>
        <a:bodyPr/>
        <a:lstStyle/>
        <a:p>
          <a:endParaRPr lang="ru-RU"/>
        </a:p>
      </dgm:t>
    </dgm:pt>
    <dgm:pt modelId="{593BB5A1-3C08-49F9-9BFA-AACFD952788E}" type="pres">
      <dgm:prSet presAssocID="{37BB68BD-36DA-44E6-8AFD-DA99EF2C576B}" presName="parentText" presStyleLbl="node1" presStyleIdx="0" presStyleCnt="11" custScaleY="107319">
        <dgm:presLayoutVars>
          <dgm:chMax val="0"/>
          <dgm:bulletEnabled val="1"/>
        </dgm:presLayoutVars>
      </dgm:prSet>
      <dgm:spPr/>
      <dgm:t>
        <a:bodyPr/>
        <a:lstStyle/>
        <a:p>
          <a:endParaRPr lang="ru-RU"/>
        </a:p>
      </dgm:t>
    </dgm:pt>
    <dgm:pt modelId="{8A57C4BF-4839-445A-B59D-20BFC6A2DB6E}" type="pres">
      <dgm:prSet presAssocID="{AD57BC0C-9524-4CA6-AB97-4930348AD7D2}" presName="spacer" presStyleCnt="0"/>
      <dgm:spPr/>
    </dgm:pt>
    <dgm:pt modelId="{944B7CCB-4FF9-49F0-8A02-33D8B40C7229}" type="pres">
      <dgm:prSet presAssocID="{854BF43C-E16F-491D-A5C0-B77AD4373A76}" presName="parentText" presStyleLbl="node1" presStyleIdx="1" presStyleCnt="11">
        <dgm:presLayoutVars>
          <dgm:chMax val="0"/>
          <dgm:bulletEnabled val="1"/>
        </dgm:presLayoutVars>
      </dgm:prSet>
      <dgm:spPr/>
      <dgm:t>
        <a:bodyPr/>
        <a:lstStyle/>
        <a:p>
          <a:endParaRPr lang="ru-RU"/>
        </a:p>
      </dgm:t>
    </dgm:pt>
    <dgm:pt modelId="{14720776-9078-4A52-BAF0-2A46C5CFF87F}" type="pres">
      <dgm:prSet presAssocID="{378015A1-85BF-473B-B49B-8529152123C6}" presName="spacer" presStyleCnt="0"/>
      <dgm:spPr/>
    </dgm:pt>
    <dgm:pt modelId="{29907484-DEEB-4B94-8F41-51AA0900B995}" type="pres">
      <dgm:prSet presAssocID="{AEA4E785-DABC-44BE-80F7-EE1176A7C336}" presName="parentText" presStyleLbl="node1" presStyleIdx="2" presStyleCnt="11">
        <dgm:presLayoutVars>
          <dgm:chMax val="0"/>
          <dgm:bulletEnabled val="1"/>
        </dgm:presLayoutVars>
      </dgm:prSet>
      <dgm:spPr/>
      <dgm:t>
        <a:bodyPr/>
        <a:lstStyle/>
        <a:p>
          <a:endParaRPr lang="ru-RU"/>
        </a:p>
      </dgm:t>
    </dgm:pt>
    <dgm:pt modelId="{FA28B231-BA88-4BF1-BBD7-866D9CA8382F}" type="pres">
      <dgm:prSet presAssocID="{2DFA0C12-DB8E-465A-A25B-E761AF7C70BE}" presName="spacer" presStyleCnt="0"/>
      <dgm:spPr/>
    </dgm:pt>
    <dgm:pt modelId="{78D0CA03-295F-4451-85EC-3E414A28EEE5}" type="pres">
      <dgm:prSet presAssocID="{BB351D20-43A0-4BF7-ABEB-1188202C737C}" presName="parentText" presStyleLbl="node1" presStyleIdx="3" presStyleCnt="11">
        <dgm:presLayoutVars>
          <dgm:chMax val="0"/>
          <dgm:bulletEnabled val="1"/>
        </dgm:presLayoutVars>
      </dgm:prSet>
      <dgm:spPr/>
      <dgm:t>
        <a:bodyPr/>
        <a:lstStyle/>
        <a:p>
          <a:endParaRPr lang="ru-RU"/>
        </a:p>
      </dgm:t>
    </dgm:pt>
    <dgm:pt modelId="{6B0DB49D-38B7-4B03-9BA2-2A2ACBD48E8D}" type="pres">
      <dgm:prSet presAssocID="{925A60B1-9DA6-4A02-B335-83F682D95C6A}" presName="spacer" presStyleCnt="0"/>
      <dgm:spPr/>
    </dgm:pt>
    <dgm:pt modelId="{5A45838B-2CA4-446C-A7A7-F42C8F023286}" type="pres">
      <dgm:prSet presAssocID="{DE22F143-6ED5-4301-880F-493B4C8C11EC}" presName="parentText" presStyleLbl="node1" presStyleIdx="4" presStyleCnt="11">
        <dgm:presLayoutVars>
          <dgm:chMax val="0"/>
          <dgm:bulletEnabled val="1"/>
        </dgm:presLayoutVars>
      </dgm:prSet>
      <dgm:spPr/>
      <dgm:t>
        <a:bodyPr/>
        <a:lstStyle/>
        <a:p>
          <a:endParaRPr lang="ru-RU"/>
        </a:p>
      </dgm:t>
    </dgm:pt>
    <dgm:pt modelId="{212394D5-F143-4EB1-B972-3891788E76FA}" type="pres">
      <dgm:prSet presAssocID="{AF37F250-7F12-4C8D-BD15-06670139DD85}" presName="spacer" presStyleCnt="0"/>
      <dgm:spPr/>
    </dgm:pt>
    <dgm:pt modelId="{E5B7E4B3-13F0-40AD-A0AC-47028825A925}" type="pres">
      <dgm:prSet presAssocID="{6FFBC4CD-ED4D-4FC5-9B08-C32F0954BC2D}" presName="parentText" presStyleLbl="node1" presStyleIdx="5" presStyleCnt="11">
        <dgm:presLayoutVars>
          <dgm:chMax val="0"/>
          <dgm:bulletEnabled val="1"/>
        </dgm:presLayoutVars>
      </dgm:prSet>
      <dgm:spPr/>
      <dgm:t>
        <a:bodyPr/>
        <a:lstStyle/>
        <a:p>
          <a:endParaRPr lang="ru-RU"/>
        </a:p>
      </dgm:t>
    </dgm:pt>
    <dgm:pt modelId="{FC2D652B-CFAB-43E4-87B6-8302981F2E10}" type="pres">
      <dgm:prSet presAssocID="{876CB153-BFDE-4975-A989-8E25387240DC}" presName="spacer" presStyleCnt="0"/>
      <dgm:spPr/>
    </dgm:pt>
    <dgm:pt modelId="{08ACFF4B-291C-4517-B366-B726004433F7}" type="pres">
      <dgm:prSet presAssocID="{278D9529-E1E0-46FE-9A16-F40EBCF6E30D}" presName="parentText" presStyleLbl="node1" presStyleIdx="6" presStyleCnt="11">
        <dgm:presLayoutVars>
          <dgm:chMax val="0"/>
          <dgm:bulletEnabled val="1"/>
        </dgm:presLayoutVars>
      </dgm:prSet>
      <dgm:spPr/>
      <dgm:t>
        <a:bodyPr/>
        <a:lstStyle/>
        <a:p>
          <a:endParaRPr lang="ru-RU"/>
        </a:p>
      </dgm:t>
    </dgm:pt>
    <dgm:pt modelId="{25BDAC3C-460A-49D6-B5CC-FF16D10EFD87}" type="pres">
      <dgm:prSet presAssocID="{475516AA-2EA1-4D03-BD0B-2022A4BB0B27}" presName="spacer" presStyleCnt="0"/>
      <dgm:spPr/>
    </dgm:pt>
    <dgm:pt modelId="{3C9E3239-1DEE-4DEA-A0B2-2D0467EE492C}" type="pres">
      <dgm:prSet presAssocID="{E81B831B-5CF6-4DA5-9EE6-7291F40FC2E0}" presName="parentText" presStyleLbl="node1" presStyleIdx="7" presStyleCnt="11">
        <dgm:presLayoutVars>
          <dgm:chMax val="0"/>
          <dgm:bulletEnabled val="1"/>
        </dgm:presLayoutVars>
      </dgm:prSet>
      <dgm:spPr/>
      <dgm:t>
        <a:bodyPr/>
        <a:lstStyle/>
        <a:p>
          <a:endParaRPr lang="ru-RU"/>
        </a:p>
      </dgm:t>
    </dgm:pt>
    <dgm:pt modelId="{031C2211-3991-4D02-9393-00A7696178FC}" type="pres">
      <dgm:prSet presAssocID="{7990AFC5-0F82-404C-B7E1-3B1986A0F522}" presName="spacer" presStyleCnt="0"/>
      <dgm:spPr/>
    </dgm:pt>
    <dgm:pt modelId="{E5741116-79AF-4D6F-BF69-A289BF3A168B}" type="pres">
      <dgm:prSet presAssocID="{0113FED6-AEF7-4C24-91AA-36E574AC212B}" presName="parentText" presStyleLbl="node1" presStyleIdx="8" presStyleCnt="11">
        <dgm:presLayoutVars>
          <dgm:chMax val="0"/>
          <dgm:bulletEnabled val="1"/>
        </dgm:presLayoutVars>
      </dgm:prSet>
      <dgm:spPr/>
      <dgm:t>
        <a:bodyPr/>
        <a:lstStyle/>
        <a:p>
          <a:endParaRPr lang="ru-RU"/>
        </a:p>
      </dgm:t>
    </dgm:pt>
    <dgm:pt modelId="{0A5EF602-47EF-4E72-8489-4E5C6E0BBE2A}" type="pres">
      <dgm:prSet presAssocID="{4CD66444-20C2-404D-9FFC-315738BBC324}" presName="spacer" presStyleCnt="0"/>
      <dgm:spPr/>
    </dgm:pt>
    <dgm:pt modelId="{129C6513-2B20-4B45-845A-8F6947F6EC55}" type="pres">
      <dgm:prSet presAssocID="{420D5B20-1AE2-4625-B7B5-CAE3E58977A6}" presName="parentText" presStyleLbl="node1" presStyleIdx="9" presStyleCnt="11">
        <dgm:presLayoutVars>
          <dgm:chMax val="0"/>
          <dgm:bulletEnabled val="1"/>
        </dgm:presLayoutVars>
      </dgm:prSet>
      <dgm:spPr/>
      <dgm:t>
        <a:bodyPr/>
        <a:lstStyle/>
        <a:p>
          <a:endParaRPr lang="ru-RU"/>
        </a:p>
      </dgm:t>
    </dgm:pt>
    <dgm:pt modelId="{B692ED06-FB9F-4DE3-BC9F-30B3CDDA5255}" type="pres">
      <dgm:prSet presAssocID="{6C380CED-4A6B-43FA-ACEB-B849AED5C42F}" presName="spacer" presStyleCnt="0"/>
      <dgm:spPr/>
    </dgm:pt>
    <dgm:pt modelId="{142012AD-F99E-42DC-B8B2-192F4B9DF57A}" type="pres">
      <dgm:prSet presAssocID="{083B58D7-4ACF-47A5-8DA7-D5ED31F98ECA}" presName="parentText" presStyleLbl="node1" presStyleIdx="10" presStyleCnt="11">
        <dgm:presLayoutVars>
          <dgm:chMax val="0"/>
          <dgm:bulletEnabled val="1"/>
        </dgm:presLayoutVars>
      </dgm:prSet>
      <dgm:spPr/>
      <dgm:t>
        <a:bodyPr/>
        <a:lstStyle/>
        <a:p>
          <a:endParaRPr lang="ru-RU"/>
        </a:p>
      </dgm:t>
    </dgm:pt>
  </dgm:ptLst>
  <dgm:cxnLst>
    <dgm:cxn modelId="{09CFCE62-A520-4550-9BFA-5ED58A318CF1}" type="presOf" srcId="{854BF43C-E16F-491D-A5C0-B77AD4373A76}" destId="{944B7CCB-4FF9-49F0-8A02-33D8B40C7229}" srcOrd="0" destOrd="0" presId="urn:microsoft.com/office/officeart/2005/8/layout/vList2"/>
    <dgm:cxn modelId="{F90AFEE4-7172-4FE3-A3BD-D7084A5297C1}" type="presOf" srcId="{DE22F143-6ED5-4301-880F-493B4C8C11EC}" destId="{5A45838B-2CA4-446C-A7A7-F42C8F023286}" srcOrd="0" destOrd="0" presId="urn:microsoft.com/office/officeart/2005/8/layout/vList2"/>
    <dgm:cxn modelId="{2F23306F-0E32-4D23-BABC-49FE1318A0C3}" srcId="{534588ED-94BE-4ACB-935D-7E4922C02EE5}" destId="{0113FED6-AEF7-4C24-91AA-36E574AC212B}" srcOrd="8" destOrd="0" parTransId="{FE41081F-705C-4012-A537-D0EC4F8AECB5}" sibTransId="{4CD66444-20C2-404D-9FFC-315738BBC324}"/>
    <dgm:cxn modelId="{555AD1E1-63F0-43D6-A510-1C0627AB6E58}" type="presOf" srcId="{6FFBC4CD-ED4D-4FC5-9B08-C32F0954BC2D}" destId="{E5B7E4B3-13F0-40AD-A0AC-47028825A925}" srcOrd="0" destOrd="0" presId="urn:microsoft.com/office/officeart/2005/8/layout/vList2"/>
    <dgm:cxn modelId="{3503AD29-67B7-450A-992C-4A638A22ADEA}" type="presOf" srcId="{37BB68BD-36DA-44E6-8AFD-DA99EF2C576B}" destId="{593BB5A1-3C08-49F9-9BFA-AACFD952788E}" srcOrd="0" destOrd="0" presId="urn:microsoft.com/office/officeart/2005/8/layout/vList2"/>
    <dgm:cxn modelId="{41705DFA-8FE1-4461-B399-46BEDE946386}" type="presOf" srcId="{278D9529-E1E0-46FE-9A16-F40EBCF6E30D}" destId="{08ACFF4B-291C-4517-B366-B726004433F7}" srcOrd="0" destOrd="0" presId="urn:microsoft.com/office/officeart/2005/8/layout/vList2"/>
    <dgm:cxn modelId="{DB39C9F3-BA4E-45A6-85DD-A548C3B44FEE}" type="presOf" srcId="{534588ED-94BE-4ACB-935D-7E4922C02EE5}" destId="{785AB06B-869E-4F91-8F5B-C17EDCEF0371}" srcOrd="0" destOrd="0" presId="urn:microsoft.com/office/officeart/2005/8/layout/vList2"/>
    <dgm:cxn modelId="{CFBFA4EF-EC9C-4522-A898-587C128DD302}" type="presOf" srcId="{420D5B20-1AE2-4625-B7B5-CAE3E58977A6}" destId="{129C6513-2B20-4B45-845A-8F6947F6EC55}" srcOrd="0" destOrd="0" presId="urn:microsoft.com/office/officeart/2005/8/layout/vList2"/>
    <dgm:cxn modelId="{746F3B56-8CE5-4DF0-9E55-BF17D2D35380}" type="presOf" srcId="{AEA4E785-DABC-44BE-80F7-EE1176A7C336}" destId="{29907484-DEEB-4B94-8F41-51AA0900B995}" srcOrd="0" destOrd="0" presId="urn:microsoft.com/office/officeart/2005/8/layout/vList2"/>
    <dgm:cxn modelId="{52E32640-CDE6-4877-B1A1-4FC5B7A4F0E3}" type="presOf" srcId="{BB351D20-43A0-4BF7-ABEB-1188202C737C}" destId="{78D0CA03-295F-4451-85EC-3E414A28EEE5}" srcOrd="0" destOrd="0" presId="urn:microsoft.com/office/officeart/2005/8/layout/vList2"/>
    <dgm:cxn modelId="{FFB3AAF6-2936-4C57-8037-131FEBB65595}" srcId="{534588ED-94BE-4ACB-935D-7E4922C02EE5}" destId="{083B58D7-4ACF-47A5-8DA7-D5ED31F98ECA}" srcOrd="10" destOrd="0" parTransId="{8F1C2144-AB8F-48E7-AE92-6B481474F50A}" sibTransId="{51048869-29ED-4AC8-9783-D3C24299D614}"/>
    <dgm:cxn modelId="{A0F50910-DE48-489C-9F0A-510C3578C879}" srcId="{534588ED-94BE-4ACB-935D-7E4922C02EE5}" destId="{AEA4E785-DABC-44BE-80F7-EE1176A7C336}" srcOrd="2" destOrd="0" parTransId="{E11768B9-4960-4D9B-BEEF-FE3F9A0B8C82}" sibTransId="{2DFA0C12-DB8E-465A-A25B-E761AF7C70BE}"/>
    <dgm:cxn modelId="{EAC951B1-C57C-4427-8544-8BD3875DA7EA}" type="presOf" srcId="{083B58D7-4ACF-47A5-8DA7-D5ED31F98ECA}" destId="{142012AD-F99E-42DC-B8B2-192F4B9DF57A}" srcOrd="0" destOrd="0" presId="urn:microsoft.com/office/officeart/2005/8/layout/vList2"/>
    <dgm:cxn modelId="{B37139B0-5EA1-4D73-8A63-F8DDEF157586}" srcId="{534588ED-94BE-4ACB-935D-7E4922C02EE5}" destId="{420D5B20-1AE2-4625-B7B5-CAE3E58977A6}" srcOrd="9" destOrd="0" parTransId="{730FE6DF-BCB0-41EF-8094-017E77A84261}" sibTransId="{6C380CED-4A6B-43FA-ACEB-B849AED5C42F}"/>
    <dgm:cxn modelId="{1DDC6745-F702-43BD-A0D6-F8588135FAF4}" srcId="{534588ED-94BE-4ACB-935D-7E4922C02EE5}" destId="{6FFBC4CD-ED4D-4FC5-9B08-C32F0954BC2D}" srcOrd="5" destOrd="0" parTransId="{CB62B040-B96F-491B-AF67-4A4E6FF4FA77}" sibTransId="{876CB153-BFDE-4975-A989-8E25387240DC}"/>
    <dgm:cxn modelId="{04112358-4E8C-4E04-8F10-956F59A780DA}" type="presOf" srcId="{E81B831B-5CF6-4DA5-9EE6-7291F40FC2E0}" destId="{3C9E3239-1DEE-4DEA-A0B2-2D0467EE492C}" srcOrd="0" destOrd="0" presId="urn:microsoft.com/office/officeart/2005/8/layout/vList2"/>
    <dgm:cxn modelId="{9CFA8D70-A2AB-48D4-84B5-F2786F5B385C}" srcId="{534588ED-94BE-4ACB-935D-7E4922C02EE5}" destId="{E81B831B-5CF6-4DA5-9EE6-7291F40FC2E0}" srcOrd="7" destOrd="0" parTransId="{785FAEF4-34E2-4B5D-A576-8223D6F629DA}" sibTransId="{7990AFC5-0F82-404C-B7E1-3B1986A0F522}"/>
    <dgm:cxn modelId="{421F0531-4F4E-4447-8BBA-96C50D45862E}" srcId="{534588ED-94BE-4ACB-935D-7E4922C02EE5}" destId="{278D9529-E1E0-46FE-9A16-F40EBCF6E30D}" srcOrd="6" destOrd="0" parTransId="{2B19D56B-E4AE-4760-9A9F-1DC604AD8C26}" sibTransId="{475516AA-2EA1-4D03-BD0B-2022A4BB0B27}"/>
    <dgm:cxn modelId="{9AFE4203-A6ED-4ED1-A5D6-024EFC9A1914}" srcId="{534588ED-94BE-4ACB-935D-7E4922C02EE5}" destId="{BB351D20-43A0-4BF7-ABEB-1188202C737C}" srcOrd="3" destOrd="0" parTransId="{E6A2ED7A-4413-45E4-BE88-0C3A193B222D}" sibTransId="{925A60B1-9DA6-4A02-B335-83F682D95C6A}"/>
    <dgm:cxn modelId="{3A0CEFBD-678C-456C-BE39-4999E2458E4E}" srcId="{534588ED-94BE-4ACB-935D-7E4922C02EE5}" destId="{37BB68BD-36DA-44E6-8AFD-DA99EF2C576B}" srcOrd="0" destOrd="0" parTransId="{01FE6492-E69F-4E03-BD27-88BAC2FBFD39}" sibTransId="{AD57BC0C-9524-4CA6-AB97-4930348AD7D2}"/>
    <dgm:cxn modelId="{9A728869-46D4-4DFA-AA1E-AA669761103E}" srcId="{534588ED-94BE-4ACB-935D-7E4922C02EE5}" destId="{854BF43C-E16F-491D-A5C0-B77AD4373A76}" srcOrd="1" destOrd="0" parTransId="{61A2F53B-9AD7-4244-8216-1AE87E534AC8}" sibTransId="{378015A1-85BF-473B-B49B-8529152123C6}"/>
    <dgm:cxn modelId="{6138D568-55FE-4901-B8FB-A595510B84F0}" srcId="{534588ED-94BE-4ACB-935D-7E4922C02EE5}" destId="{DE22F143-6ED5-4301-880F-493B4C8C11EC}" srcOrd="4" destOrd="0" parTransId="{E3FDE5F5-ECAD-47E0-BC96-4C1D1581745E}" sibTransId="{AF37F250-7F12-4C8D-BD15-06670139DD85}"/>
    <dgm:cxn modelId="{EAD497EA-D2E3-4FEF-857B-19F55897BD5D}" type="presOf" srcId="{0113FED6-AEF7-4C24-91AA-36E574AC212B}" destId="{E5741116-79AF-4D6F-BF69-A289BF3A168B}" srcOrd="0" destOrd="0" presId="urn:microsoft.com/office/officeart/2005/8/layout/vList2"/>
    <dgm:cxn modelId="{F021D920-7ABB-4184-8079-B7F0164F034A}" type="presParOf" srcId="{785AB06B-869E-4F91-8F5B-C17EDCEF0371}" destId="{593BB5A1-3C08-49F9-9BFA-AACFD952788E}" srcOrd="0" destOrd="0" presId="urn:microsoft.com/office/officeart/2005/8/layout/vList2"/>
    <dgm:cxn modelId="{121814C9-F2EF-47F7-AA0E-6E1EB0512300}" type="presParOf" srcId="{785AB06B-869E-4F91-8F5B-C17EDCEF0371}" destId="{8A57C4BF-4839-445A-B59D-20BFC6A2DB6E}" srcOrd="1" destOrd="0" presId="urn:microsoft.com/office/officeart/2005/8/layout/vList2"/>
    <dgm:cxn modelId="{BC5903FC-D036-4C7A-8F47-561810CC7A91}" type="presParOf" srcId="{785AB06B-869E-4F91-8F5B-C17EDCEF0371}" destId="{944B7CCB-4FF9-49F0-8A02-33D8B40C7229}" srcOrd="2" destOrd="0" presId="urn:microsoft.com/office/officeart/2005/8/layout/vList2"/>
    <dgm:cxn modelId="{0D55345E-9944-48B7-9603-7443FA4AF20C}" type="presParOf" srcId="{785AB06B-869E-4F91-8F5B-C17EDCEF0371}" destId="{14720776-9078-4A52-BAF0-2A46C5CFF87F}" srcOrd="3" destOrd="0" presId="urn:microsoft.com/office/officeart/2005/8/layout/vList2"/>
    <dgm:cxn modelId="{520698A5-9E26-47E1-81B8-DCCC1F123451}" type="presParOf" srcId="{785AB06B-869E-4F91-8F5B-C17EDCEF0371}" destId="{29907484-DEEB-4B94-8F41-51AA0900B995}" srcOrd="4" destOrd="0" presId="urn:microsoft.com/office/officeart/2005/8/layout/vList2"/>
    <dgm:cxn modelId="{4DD99CB1-C8CF-47CE-8A8A-D4CA9D8A1E3A}" type="presParOf" srcId="{785AB06B-869E-4F91-8F5B-C17EDCEF0371}" destId="{FA28B231-BA88-4BF1-BBD7-866D9CA8382F}" srcOrd="5" destOrd="0" presId="urn:microsoft.com/office/officeart/2005/8/layout/vList2"/>
    <dgm:cxn modelId="{943716D2-0FFE-44E6-959C-CBCA7B1673BA}" type="presParOf" srcId="{785AB06B-869E-4F91-8F5B-C17EDCEF0371}" destId="{78D0CA03-295F-4451-85EC-3E414A28EEE5}" srcOrd="6" destOrd="0" presId="urn:microsoft.com/office/officeart/2005/8/layout/vList2"/>
    <dgm:cxn modelId="{A881D094-EC87-4C21-9A30-45E83FBB5DB6}" type="presParOf" srcId="{785AB06B-869E-4F91-8F5B-C17EDCEF0371}" destId="{6B0DB49D-38B7-4B03-9BA2-2A2ACBD48E8D}" srcOrd="7" destOrd="0" presId="urn:microsoft.com/office/officeart/2005/8/layout/vList2"/>
    <dgm:cxn modelId="{5CBFCB7A-1D73-4AFF-9778-21F798A0A74F}" type="presParOf" srcId="{785AB06B-869E-4F91-8F5B-C17EDCEF0371}" destId="{5A45838B-2CA4-446C-A7A7-F42C8F023286}" srcOrd="8" destOrd="0" presId="urn:microsoft.com/office/officeart/2005/8/layout/vList2"/>
    <dgm:cxn modelId="{02836E84-9F3E-440B-8AC8-7B6065F5DC92}" type="presParOf" srcId="{785AB06B-869E-4F91-8F5B-C17EDCEF0371}" destId="{212394D5-F143-4EB1-B972-3891788E76FA}" srcOrd="9" destOrd="0" presId="urn:microsoft.com/office/officeart/2005/8/layout/vList2"/>
    <dgm:cxn modelId="{93DF1115-3EC5-4D5B-81DC-87AAD523096D}" type="presParOf" srcId="{785AB06B-869E-4F91-8F5B-C17EDCEF0371}" destId="{E5B7E4B3-13F0-40AD-A0AC-47028825A925}" srcOrd="10" destOrd="0" presId="urn:microsoft.com/office/officeart/2005/8/layout/vList2"/>
    <dgm:cxn modelId="{3EDFDBE0-B5E4-4D77-AA4C-38A3E9C9D8D6}" type="presParOf" srcId="{785AB06B-869E-4F91-8F5B-C17EDCEF0371}" destId="{FC2D652B-CFAB-43E4-87B6-8302981F2E10}" srcOrd="11" destOrd="0" presId="urn:microsoft.com/office/officeart/2005/8/layout/vList2"/>
    <dgm:cxn modelId="{0C8A51AC-60FD-45DE-AE6F-B5BC13B2EAEA}" type="presParOf" srcId="{785AB06B-869E-4F91-8F5B-C17EDCEF0371}" destId="{08ACFF4B-291C-4517-B366-B726004433F7}" srcOrd="12" destOrd="0" presId="urn:microsoft.com/office/officeart/2005/8/layout/vList2"/>
    <dgm:cxn modelId="{E3BB1858-2011-418B-BE8F-8F6BB4C6014D}" type="presParOf" srcId="{785AB06B-869E-4F91-8F5B-C17EDCEF0371}" destId="{25BDAC3C-460A-49D6-B5CC-FF16D10EFD87}" srcOrd="13" destOrd="0" presId="urn:microsoft.com/office/officeart/2005/8/layout/vList2"/>
    <dgm:cxn modelId="{691037F8-6AA6-48D6-809F-69416418FD31}" type="presParOf" srcId="{785AB06B-869E-4F91-8F5B-C17EDCEF0371}" destId="{3C9E3239-1DEE-4DEA-A0B2-2D0467EE492C}" srcOrd="14" destOrd="0" presId="urn:microsoft.com/office/officeart/2005/8/layout/vList2"/>
    <dgm:cxn modelId="{6576CB63-C0E0-444D-A9C6-4ACB40B6DC97}" type="presParOf" srcId="{785AB06B-869E-4F91-8F5B-C17EDCEF0371}" destId="{031C2211-3991-4D02-9393-00A7696178FC}" srcOrd="15" destOrd="0" presId="urn:microsoft.com/office/officeart/2005/8/layout/vList2"/>
    <dgm:cxn modelId="{D3417B2F-DBD9-48E4-8E58-E3EB168F9CC8}" type="presParOf" srcId="{785AB06B-869E-4F91-8F5B-C17EDCEF0371}" destId="{E5741116-79AF-4D6F-BF69-A289BF3A168B}" srcOrd="16" destOrd="0" presId="urn:microsoft.com/office/officeart/2005/8/layout/vList2"/>
    <dgm:cxn modelId="{B56CC5E3-B935-45FC-912A-E097187428A2}" type="presParOf" srcId="{785AB06B-869E-4F91-8F5B-C17EDCEF0371}" destId="{0A5EF602-47EF-4E72-8489-4E5C6E0BBE2A}" srcOrd="17" destOrd="0" presId="urn:microsoft.com/office/officeart/2005/8/layout/vList2"/>
    <dgm:cxn modelId="{08A3E67E-1E3E-4AA0-8C53-065ED29C7B09}" type="presParOf" srcId="{785AB06B-869E-4F91-8F5B-C17EDCEF0371}" destId="{129C6513-2B20-4B45-845A-8F6947F6EC55}" srcOrd="18" destOrd="0" presId="urn:microsoft.com/office/officeart/2005/8/layout/vList2"/>
    <dgm:cxn modelId="{21B65CA2-D1A0-4C00-9C68-36694527F551}" type="presParOf" srcId="{785AB06B-869E-4F91-8F5B-C17EDCEF0371}" destId="{B692ED06-FB9F-4DE3-BC9F-30B3CDDA5255}" srcOrd="19" destOrd="0" presId="urn:microsoft.com/office/officeart/2005/8/layout/vList2"/>
    <dgm:cxn modelId="{C9DF4A9E-E5AC-4FCB-8A43-F44C79BAADE0}" type="presParOf" srcId="{785AB06B-869E-4F91-8F5B-C17EDCEF0371}" destId="{142012AD-F99E-42DC-B8B2-192F4B9DF57A}" srcOrd="2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E3AB3E-A9DF-443A-9476-8318F36455F2}">
      <dsp:nvSpPr>
        <dsp:cNvPr id="0" name=""/>
        <dsp:cNvSpPr/>
      </dsp:nvSpPr>
      <dsp:spPr>
        <a:xfrm>
          <a:off x="0" y="35882"/>
          <a:ext cx="7056784" cy="5036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1899</a:t>
          </a:r>
          <a:r>
            <a:rPr lang="ru-RU" sz="2100" kern="1200" dirty="0" smtClean="0"/>
            <a:t>«Двадцать шесть и одна»</a:t>
          </a:r>
          <a:r>
            <a:rPr lang="en-US" sz="2100" kern="1200" dirty="0" smtClean="0"/>
            <a:t> </a:t>
          </a:r>
          <a:endParaRPr lang="ru-RU" sz="2100" kern="1200" dirty="0"/>
        </a:p>
      </dsp:txBody>
      <dsp:txXfrm>
        <a:off x="0" y="35882"/>
        <a:ext cx="7056784" cy="503685"/>
      </dsp:txXfrm>
    </dsp:sp>
    <dsp:sp modelId="{23668926-12D8-42C0-A598-6BA2231487FB}">
      <dsp:nvSpPr>
        <dsp:cNvPr id="0" name=""/>
        <dsp:cNvSpPr/>
      </dsp:nvSpPr>
      <dsp:spPr>
        <a:xfrm>
          <a:off x="0" y="600047"/>
          <a:ext cx="7056784" cy="503685"/>
        </a:xfrm>
        <a:prstGeom prst="roundRect">
          <a:avLst/>
        </a:prstGeom>
        <a:solidFill>
          <a:schemeClr val="accent4">
            <a:hueOff val="672746"/>
            <a:satOff val="620"/>
            <a:lumOff val="-11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smtClean="0"/>
            <a:t>1906</a:t>
          </a:r>
          <a:r>
            <a:rPr lang="en-US" sz="2100" kern="1200" dirty="0" smtClean="0"/>
            <a:t> </a:t>
          </a:r>
          <a:r>
            <a:rPr lang="ru-RU" sz="2100" kern="1200" dirty="0" smtClean="0"/>
            <a:t>«Мать» </a:t>
          </a:r>
          <a:endParaRPr lang="ru-RU" sz="2100" kern="1200" dirty="0"/>
        </a:p>
      </dsp:txBody>
      <dsp:txXfrm>
        <a:off x="0" y="600047"/>
        <a:ext cx="7056784" cy="503685"/>
      </dsp:txXfrm>
    </dsp:sp>
    <dsp:sp modelId="{6DFAB079-7E62-442C-8C57-DA91BA3A9847}">
      <dsp:nvSpPr>
        <dsp:cNvPr id="0" name=""/>
        <dsp:cNvSpPr/>
      </dsp:nvSpPr>
      <dsp:spPr>
        <a:xfrm>
          <a:off x="0" y="1164212"/>
          <a:ext cx="7056784" cy="503685"/>
        </a:xfrm>
        <a:prstGeom prst="roundRect">
          <a:avLst/>
        </a:prstGeom>
        <a:solidFill>
          <a:schemeClr val="accent4">
            <a:hueOff val="1345492"/>
            <a:satOff val="1239"/>
            <a:lumOff val="-22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t>1910-11</a:t>
          </a:r>
          <a:r>
            <a:rPr lang="en-US" sz="1800" kern="1200" dirty="0" smtClean="0"/>
            <a:t>  </a:t>
          </a:r>
          <a:r>
            <a:rPr lang="ru-RU" sz="1800" kern="1200" dirty="0" smtClean="0"/>
            <a:t>«Жизнь Матвея Кожемякина»</a:t>
          </a:r>
          <a:endParaRPr lang="ru-RU" sz="1800" kern="1200" dirty="0"/>
        </a:p>
      </dsp:txBody>
      <dsp:txXfrm>
        <a:off x="0" y="1164212"/>
        <a:ext cx="7056784" cy="503685"/>
      </dsp:txXfrm>
    </dsp:sp>
    <dsp:sp modelId="{6DD30FB1-F71E-41E7-A65B-F59C66351ED2}">
      <dsp:nvSpPr>
        <dsp:cNvPr id="0" name=""/>
        <dsp:cNvSpPr/>
      </dsp:nvSpPr>
      <dsp:spPr>
        <a:xfrm>
          <a:off x="0" y="1728377"/>
          <a:ext cx="7056784" cy="503685"/>
        </a:xfrm>
        <a:prstGeom prst="roundRect">
          <a:avLst/>
        </a:prstGeom>
        <a:solidFill>
          <a:schemeClr val="accent4">
            <a:hueOff val="2018237"/>
            <a:satOff val="1859"/>
            <a:lumOff val="-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smtClean="0"/>
            <a:t>1925</a:t>
          </a:r>
          <a:r>
            <a:rPr lang="en-US" sz="2100" kern="1200" dirty="0" smtClean="0"/>
            <a:t>      </a:t>
          </a:r>
          <a:r>
            <a:rPr lang="ru-RU" sz="2100" kern="1200" dirty="0" smtClean="0"/>
            <a:t>«Дело Артамоновых» </a:t>
          </a:r>
          <a:endParaRPr lang="ru-RU" sz="2100" kern="1200" dirty="0"/>
        </a:p>
      </dsp:txBody>
      <dsp:txXfrm>
        <a:off x="0" y="1728377"/>
        <a:ext cx="7056784" cy="503685"/>
      </dsp:txXfrm>
    </dsp:sp>
    <dsp:sp modelId="{084B481E-4472-41EB-8D90-DDD544726018}">
      <dsp:nvSpPr>
        <dsp:cNvPr id="0" name=""/>
        <dsp:cNvSpPr/>
      </dsp:nvSpPr>
      <dsp:spPr>
        <a:xfrm>
          <a:off x="0" y="2292542"/>
          <a:ext cx="7056784" cy="503685"/>
        </a:xfrm>
        <a:prstGeom prst="roundRect">
          <a:avLst/>
        </a:prstGeom>
        <a:solidFill>
          <a:schemeClr val="accent4">
            <a:hueOff val="2690983"/>
            <a:satOff val="2479"/>
            <a:lumOff val="-44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smtClean="0"/>
            <a:t>1925-36</a:t>
          </a:r>
          <a:r>
            <a:rPr lang="en-US" sz="2100" kern="1200" dirty="0" smtClean="0"/>
            <a:t> </a:t>
          </a:r>
          <a:r>
            <a:rPr lang="ru-RU" sz="2100" kern="1200" dirty="0" smtClean="0"/>
            <a:t>«Жизнь Клима Самгина» </a:t>
          </a:r>
          <a:endParaRPr lang="ru-RU" sz="2100" kern="1200" dirty="0"/>
        </a:p>
      </dsp:txBody>
      <dsp:txXfrm>
        <a:off x="0" y="2292542"/>
        <a:ext cx="7056784" cy="503685"/>
      </dsp:txXfrm>
    </dsp:sp>
    <dsp:sp modelId="{8ABCB757-FC8D-45E4-864C-062E59E4AD1D}">
      <dsp:nvSpPr>
        <dsp:cNvPr id="0" name=""/>
        <dsp:cNvSpPr/>
      </dsp:nvSpPr>
      <dsp:spPr>
        <a:xfrm>
          <a:off x="0" y="2856707"/>
          <a:ext cx="7056784" cy="503685"/>
        </a:xfrm>
        <a:prstGeom prst="roundRect">
          <a:avLst/>
        </a:prstGeom>
        <a:solidFill>
          <a:schemeClr val="accent4">
            <a:hueOff val="3363729"/>
            <a:satOff val="3098"/>
            <a:lumOff val="-55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smtClean="0"/>
            <a:t>1899 «Фома Гордеев»</a:t>
          </a:r>
          <a:endParaRPr lang="ru-RU" sz="2100" kern="1200" dirty="0"/>
        </a:p>
      </dsp:txBody>
      <dsp:txXfrm>
        <a:off x="0" y="2856707"/>
        <a:ext cx="7056784" cy="503685"/>
      </dsp:txXfrm>
    </dsp:sp>
    <dsp:sp modelId="{C00D3084-2B61-4863-BFAF-F63E73E49ACA}">
      <dsp:nvSpPr>
        <dsp:cNvPr id="0" name=""/>
        <dsp:cNvSpPr/>
      </dsp:nvSpPr>
      <dsp:spPr>
        <a:xfrm>
          <a:off x="0" y="3420872"/>
          <a:ext cx="7056784" cy="503685"/>
        </a:xfrm>
        <a:prstGeom prst="roundRect">
          <a:avLst/>
        </a:prstGeom>
        <a:solidFill>
          <a:schemeClr val="accent4">
            <a:hueOff val="4036475"/>
            <a:satOff val="3718"/>
            <a:lumOff val="-66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smtClean="0"/>
            <a:t>1909</a:t>
          </a:r>
          <a:r>
            <a:rPr lang="en-US" sz="2100" kern="1200" dirty="0" smtClean="0"/>
            <a:t> </a:t>
          </a:r>
          <a:r>
            <a:rPr lang="ru-RU" sz="2100" kern="1200" dirty="0" smtClean="0"/>
            <a:t>«Городок </a:t>
          </a:r>
          <a:r>
            <a:rPr lang="ru-RU" sz="2100" kern="1200" dirty="0" err="1" smtClean="0"/>
            <a:t>Окуров</a:t>
          </a:r>
          <a:r>
            <a:rPr lang="ru-RU" sz="2100" kern="1200" dirty="0" smtClean="0"/>
            <a:t>»</a:t>
          </a:r>
          <a:endParaRPr lang="ru-RU" sz="2100" kern="1200" dirty="0"/>
        </a:p>
      </dsp:txBody>
      <dsp:txXfrm>
        <a:off x="0" y="3420872"/>
        <a:ext cx="7056784" cy="5036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BCCA8D-9447-4077-AC84-73E5FF55AC54}">
      <dsp:nvSpPr>
        <dsp:cNvPr id="0" name=""/>
        <dsp:cNvSpPr/>
      </dsp:nvSpPr>
      <dsp:spPr>
        <a:xfrm>
          <a:off x="0" y="11423"/>
          <a:ext cx="6840760" cy="44401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0" kern="1200" dirty="0" smtClean="0">
              <a:latin typeface="+mn-lt"/>
            </a:rPr>
            <a:t>1901</a:t>
          </a:r>
          <a:r>
            <a:rPr lang="en-US" sz="1800" b="0" kern="1200" dirty="0" smtClean="0">
              <a:latin typeface="+mn-lt"/>
            </a:rPr>
            <a:t> </a:t>
          </a:r>
          <a:r>
            <a:rPr lang="ru-RU" sz="1800" b="0" kern="1200" dirty="0" smtClean="0">
              <a:latin typeface="+mn-lt"/>
            </a:rPr>
            <a:t>«Мещане» </a:t>
          </a:r>
          <a:endParaRPr lang="ru-RU" sz="1800" b="0" kern="1200" dirty="0">
            <a:latin typeface="+mn-lt"/>
          </a:endParaRPr>
        </a:p>
      </dsp:txBody>
      <dsp:txXfrm>
        <a:off x="0" y="11423"/>
        <a:ext cx="6840760" cy="444015"/>
      </dsp:txXfrm>
    </dsp:sp>
    <dsp:sp modelId="{98245417-EB35-4D69-AF20-E108C8E5EA45}">
      <dsp:nvSpPr>
        <dsp:cNvPr id="0" name=""/>
        <dsp:cNvSpPr/>
      </dsp:nvSpPr>
      <dsp:spPr>
        <a:xfrm>
          <a:off x="0" y="521678"/>
          <a:ext cx="6840760" cy="444015"/>
        </a:xfrm>
        <a:prstGeom prst="roundRect">
          <a:avLst/>
        </a:prstGeom>
        <a:solidFill>
          <a:schemeClr val="accent4">
            <a:hueOff val="672746"/>
            <a:satOff val="620"/>
            <a:lumOff val="-11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0" kern="1200" dirty="0" smtClean="0">
              <a:latin typeface="+mn-lt"/>
            </a:rPr>
            <a:t>1902</a:t>
          </a:r>
          <a:r>
            <a:rPr lang="en-US" sz="1800" b="0" kern="1200" dirty="0" smtClean="0">
              <a:latin typeface="+mn-lt"/>
            </a:rPr>
            <a:t> </a:t>
          </a:r>
          <a:r>
            <a:rPr lang="ru-RU" sz="1800" b="0" kern="1200" dirty="0" smtClean="0">
              <a:latin typeface="+mn-lt"/>
            </a:rPr>
            <a:t>«На дне» </a:t>
          </a:r>
          <a:endParaRPr lang="ru-RU" sz="1800" b="0" kern="1200" dirty="0">
            <a:latin typeface="+mn-lt"/>
          </a:endParaRPr>
        </a:p>
      </dsp:txBody>
      <dsp:txXfrm>
        <a:off x="0" y="521678"/>
        <a:ext cx="6840760" cy="444015"/>
      </dsp:txXfrm>
    </dsp:sp>
    <dsp:sp modelId="{335AEF32-C526-4226-BE83-5543F79AE68F}">
      <dsp:nvSpPr>
        <dsp:cNvPr id="0" name=""/>
        <dsp:cNvSpPr/>
      </dsp:nvSpPr>
      <dsp:spPr>
        <a:xfrm>
          <a:off x="0" y="1031933"/>
          <a:ext cx="6840760" cy="444015"/>
        </a:xfrm>
        <a:prstGeom prst="roundRect">
          <a:avLst/>
        </a:prstGeom>
        <a:solidFill>
          <a:schemeClr val="accent4">
            <a:hueOff val="1345492"/>
            <a:satOff val="1239"/>
            <a:lumOff val="-22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0" kern="1200" dirty="0" smtClean="0">
              <a:latin typeface="+mn-lt"/>
            </a:rPr>
            <a:t>1904</a:t>
          </a:r>
          <a:r>
            <a:rPr lang="en-US" sz="1800" b="0" kern="1200" dirty="0" smtClean="0">
              <a:latin typeface="+mn-lt"/>
            </a:rPr>
            <a:t> </a:t>
          </a:r>
          <a:r>
            <a:rPr lang="ru-RU" sz="1800" b="0" kern="1200" dirty="0" smtClean="0">
              <a:latin typeface="+mn-lt"/>
            </a:rPr>
            <a:t>«Дачники»</a:t>
          </a:r>
          <a:endParaRPr lang="ru-RU" sz="1800" b="0" kern="1200" dirty="0">
            <a:latin typeface="+mn-lt"/>
          </a:endParaRPr>
        </a:p>
      </dsp:txBody>
      <dsp:txXfrm>
        <a:off x="0" y="1031933"/>
        <a:ext cx="6840760" cy="444015"/>
      </dsp:txXfrm>
    </dsp:sp>
    <dsp:sp modelId="{3B14B350-6670-4C81-8FC6-B805F0EB8424}">
      <dsp:nvSpPr>
        <dsp:cNvPr id="0" name=""/>
        <dsp:cNvSpPr/>
      </dsp:nvSpPr>
      <dsp:spPr>
        <a:xfrm>
          <a:off x="0" y="1542188"/>
          <a:ext cx="6840760" cy="444015"/>
        </a:xfrm>
        <a:prstGeom prst="roundRect">
          <a:avLst/>
        </a:prstGeom>
        <a:solidFill>
          <a:schemeClr val="accent4">
            <a:hueOff val="2018237"/>
            <a:satOff val="1859"/>
            <a:lumOff val="-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0" kern="1200" dirty="0" smtClean="0">
              <a:latin typeface="+mn-lt"/>
            </a:rPr>
            <a:t>1905</a:t>
          </a:r>
          <a:r>
            <a:rPr lang="en-US" sz="1800" b="0" kern="1200" dirty="0" smtClean="0">
              <a:latin typeface="+mn-lt"/>
            </a:rPr>
            <a:t> </a:t>
          </a:r>
          <a:r>
            <a:rPr lang="ru-RU" sz="1800" b="0" kern="1200" dirty="0" smtClean="0">
              <a:latin typeface="+mn-lt"/>
            </a:rPr>
            <a:t>«Дети солнца» </a:t>
          </a:r>
          <a:endParaRPr lang="ru-RU" sz="1800" b="0" kern="1200" dirty="0">
            <a:latin typeface="+mn-lt"/>
          </a:endParaRPr>
        </a:p>
      </dsp:txBody>
      <dsp:txXfrm>
        <a:off x="0" y="1542188"/>
        <a:ext cx="6840760" cy="444015"/>
      </dsp:txXfrm>
    </dsp:sp>
    <dsp:sp modelId="{097006DF-74CB-4A0F-A7FB-FA644A8B8E13}">
      <dsp:nvSpPr>
        <dsp:cNvPr id="0" name=""/>
        <dsp:cNvSpPr/>
      </dsp:nvSpPr>
      <dsp:spPr>
        <a:xfrm>
          <a:off x="0" y="2052443"/>
          <a:ext cx="6840760" cy="444015"/>
        </a:xfrm>
        <a:prstGeom prst="roundRect">
          <a:avLst/>
        </a:prstGeom>
        <a:solidFill>
          <a:schemeClr val="accent4">
            <a:hueOff val="2690983"/>
            <a:satOff val="2479"/>
            <a:lumOff val="-44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0" kern="1200" dirty="0" smtClean="0">
              <a:latin typeface="+mn-lt"/>
            </a:rPr>
            <a:t>1905</a:t>
          </a:r>
          <a:r>
            <a:rPr lang="en-US" sz="1800" b="0" kern="1200" dirty="0" smtClean="0">
              <a:latin typeface="+mn-lt"/>
            </a:rPr>
            <a:t> </a:t>
          </a:r>
          <a:r>
            <a:rPr lang="ru-RU" sz="1800" b="0" kern="1200" dirty="0" smtClean="0">
              <a:latin typeface="+mn-lt"/>
            </a:rPr>
            <a:t>«Варвары» </a:t>
          </a:r>
          <a:endParaRPr lang="ru-RU" sz="1800" b="0" kern="1200" dirty="0">
            <a:latin typeface="+mn-lt"/>
          </a:endParaRPr>
        </a:p>
      </dsp:txBody>
      <dsp:txXfrm>
        <a:off x="0" y="2052443"/>
        <a:ext cx="6840760" cy="444015"/>
      </dsp:txXfrm>
    </dsp:sp>
    <dsp:sp modelId="{268FF72A-3690-41A2-B2FB-168613741287}">
      <dsp:nvSpPr>
        <dsp:cNvPr id="0" name=""/>
        <dsp:cNvSpPr/>
      </dsp:nvSpPr>
      <dsp:spPr>
        <a:xfrm>
          <a:off x="0" y="2562698"/>
          <a:ext cx="6840760" cy="444015"/>
        </a:xfrm>
        <a:prstGeom prst="roundRect">
          <a:avLst/>
        </a:prstGeom>
        <a:solidFill>
          <a:schemeClr val="accent4">
            <a:hueOff val="3363729"/>
            <a:satOff val="3098"/>
            <a:lumOff val="-55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0" kern="1200" dirty="0" smtClean="0">
              <a:latin typeface="+mn-lt"/>
            </a:rPr>
            <a:t>1906</a:t>
          </a:r>
          <a:r>
            <a:rPr lang="en-US" sz="1800" b="0" kern="1200" dirty="0" smtClean="0">
              <a:latin typeface="+mn-lt"/>
            </a:rPr>
            <a:t> </a:t>
          </a:r>
          <a:r>
            <a:rPr lang="ru-RU" sz="1800" b="0" kern="1200" dirty="0" smtClean="0">
              <a:latin typeface="+mn-lt"/>
            </a:rPr>
            <a:t>«Враги» </a:t>
          </a:r>
          <a:endParaRPr lang="ru-RU" sz="1800" b="0" kern="1200" dirty="0">
            <a:latin typeface="+mn-lt"/>
          </a:endParaRPr>
        </a:p>
      </dsp:txBody>
      <dsp:txXfrm>
        <a:off x="0" y="2562698"/>
        <a:ext cx="6840760" cy="444015"/>
      </dsp:txXfrm>
    </dsp:sp>
    <dsp:sp modelId="{660342C8-7E28-46C3-9A4F-DBC2B6028EB1}">
      <dsp:nvSpPr>
        <dsp:cNvPr id="0" name=""/>
        <dsp:cNvSpPr/>
      </dsp:nvSpPr>
      <dsp:spPr>
        <a:xfrm>
          <a:off x="0" y="3072953"/>
          <a:ext cx="6840760" cy="444015"/>
        </a:xfrm>
        <a:prstGeom prst="roundRect">
          <a:avLst/>
        </a:prstGeom>
        <a:solidFill>
          <a:schemeClr val="accent4">
            <a:hueOff val="4036475"/>
            <a:satOff val="3718"/>
            <a:lumOff val="-66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0" kern="1200" dirty="0" smtClean="0">
              <a:latin typeface="+mn-lt"/>
            </a:rPr>
            <a:t>1932</a:t>
          </a:r>
          <a:r>
            <a:rPr lang="en-US" sz="1800" b="0" kern="1200" dirty="0" smtClean="0">
              <a:latin typeface="+mn-lt"/>
            </a:rPr>
            <a:t> </a:t>
          </a:r>
          <a:r>
            <a:rPr lang="ru-RU" sz="1800" b="0" kern="1200" dirty="0" smtClean="0">
              <a:latin typeface="+mn-lt"/>
            </a:rPr>
            <a:t>«Егор </a:t>
          </a:r>
          <a:r>
            <a:rPr lang="ru-RU" sz="1800" b="0" kern="1200" dirty="0" err="1" smtClean="0">
              <a:latin typeface="+mn-lt"/>
            </a:rPr>
            <a:t>Булычов</a:t>
          </a:r>
          <a:r>
            <a:rPr lang="ru-RU" sz="1800" b="0" kern="1200" dirty="0" smtClean="0">
              <a:latin typeface="+mn-lt"/>
            </a:rPr>
            <a:t> и другие» </a:t>
          </a:r>
          <a:endParaRPr lang="ru-RU" sz="1800" b="0" kern="1200" dirty="0">
            <a:latin typeface="+mn-lt"/>
          </a:endParaRPr>
        </a:p>
      </dsp:txBody>
      <dsp:txXfrm>
        <a:off x="0" y="3072953"/>
        <a:ext cx="6840760" cy="44401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3BB5A1-3C08-49F9-9BFA-AACFD952788E}">
      <dsp:nvSpPr>
        <dsp:cNvPr id="0" name=""/>
        <dsp:cNvSpPr/>
      </dsp:nvSpPr>
      <dsp:spPr>
        <a:xfrm>
          <a:off x="0" y="686"/>
          <a:ext cx="6552728" cy="37928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t>1895 </a:t>
          </a:r>
          <a:r>
            <a:rPr lang="en-US" sz="1800" kern="1200" dirty="0" smtClean="0"/>
            <a:t>     </a:t>
          </a:r>
          <a:r>
            <a:rPr lang="ru-RU" sz="1800" kern="1200" dirty="0" smtClean="0"/>
            <a:t>«</a:t>
          </a:r>
          <a:r>
            <a:rPr lang="ru-RU" sz="1800" kern="1200" dirty="0" err="1" smtClean="0"/>
            <a:t>Челкаш</a:t>
          </a:r>
          <a:r>
            <a:rPr lang="ru-RU" sz="1800" kern="1200" dirty="0" smtClean="0"/>
            <a:t>»</a:t>
          </a:r>
          <a:endParaRPr lang="ru-RU" sz="1800" kern="1200" dirty="0"/>
        </a:p>
      </dsp:txBody>
      <dsp:txXfrm>
        <a:off x="0" y="686"/>
        <a:ext cx="6552728" cy="379289"/>
      </dsp:txXfrm>
    </dsp:sp>
    <dsp:sp modelId="{944B7CCB-4FF9-49F0-8A02-33D8B40C7229}">
      <dsp:nvSpPr>
        <dsp:cNvPr id="0" name=""/>
        <dsp:cNvSpPr/>
      </dsp:nvSpPr>
      <dsp:spPr>
        <a:xfrm>
          <a:off x="0" y="391732"/>
          <a:ext cx="6552728" cy="353422"/>
        </a:xfrm>
        <a:prstGeom prst="roundRect">
          <a:avLst/>
        </a:prstGeom>
        <a:solidFill>
          <a:schemeClr val="accent4">
            <a:hueOff val="403648"/>
            <a:satOff val="372"/>
            <a:lumOff val="-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t>1898 </a:t>
          </a:r>
          <a:r>
            <a:rPr lang="en-US" sz="1800" kern="1200" dirty="0" smtClean="0"/>
            <a:t>     </a:t>
          </a:r>
          <a:r>
            <a:rPr lang="ru-RU" sz="1800" kern="1200" dirty="0" smtClean="0"/>
            <a:t>«Очерки и рассказы»</a:t>
          </a:r>
          <a:endParaRPr lang="ru-RU" sz="1800" kern="1200" dirty="0"/>
        </a:p>
      </dsp:txBody>
      <dsp:txXfrm>
        <a:off x="0" y="391732"/>
        <a:ext cx="6552728" cy="353422"/>
      </dsp:txXfrm>
    </dsp:sp>
    <dsp:sp modelId="{29907484-DEEB-4B94-8F41-51AA0900B995}">
      <dsp:nvSpPr>
        <dsp:cNvPr id="0" name=""/>
        <dsp:cNvSpPr/>
      </dsp:nvSpPr>
      <dsp:spPr>
        <a:xfrm>
          <a:off x="0" y="756910"/>
          <a:ext cx="6552728" cy="353422"/>
        </a:xfrm>
        <a:prstGeom prst="roundRect">
          <a:avLst/>
        </a:prstGeom>
        <a:solidFill>
          <a:schemeClr val="accent4">
            <a:hueOff val="807295"/>
            <a:satOff val="744"/>
            <a:lumOff val="-1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t>1912-17</a:t>
          </a:r>
          <a:r>
            <a:rPr lang="en-US" sz="1800" kern="1200" dirty="0" smtClean="0"/>
            <a:t>   </a:t>
          </a:r>
          <a:r>
            <a:rPr lang="ru-RU" sz="1800" kern="1200" dirty="0" smtClean="0"/>
            <a:t>«По Руси» </a:t>
          </a:r>
          <a:endParaRPr lang="ru-RU" sz="1800" kern="1200" dirty="0"/>
        </a:p>
      </dsp:txBody>
      <dsp:txXfrm>
        <a:off x="0" y="756910"/>
        <a:ext cx="6552728" cy="353422"/>
      </dsp:txXfrm>
    </dsp:sp>
    <dsp:sp modelId="{78D0CA03-295F-4451-85EC-3E414A28EEE5}">
      <dsp:nvSpPr>
        <dsp:cNvPr id="0" name=""/>
        <dsp:cNvSpPr/>
      </dsp:nvSpPr>
      <dsp:spPr>
        <a:xfrm>
          <a:off x="0" y="1122089"/>
          <a:ext cx="6552728" cy="353422"/>
        </a:xfrm>
        <a:prstGeom prst="roundRect">
          <a:avLst/>
        </a:prstGeom>
        <a:solidFill>
          <a:schemeClr val="accent4">
            <a:hueOff val="1210942"/>
            <a:satOff val="1115"/>
            <a:lumOff val="-2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t>1917</a:t>
          </a:r>
          <a:r>
            <a:rPr lang="en-US" sz="1800" kern="1200" dirty="0" smtClean="0"/>
            <a:t>       </a:t>
          </a:r>
          <a:r>
            <a:rPr lang="ru-RU" sz="1800" kern="1200" dirty="0" smtClean="0"/>
            <a:t>«Несвоевременных мыслях» </a:t>
          </a:r>
          <a:endParaRPr lang="ru-RU" sz="1800" kern="1200" dirty="0"/>
        </a:p>
      </dsp:txBody>
      <dsp:txXfrm>
        <a:off x="0" y="1122089"/>
        <a:ext cx="6552728" cy="353422"/>
      </dsp:txXfrm>
    </dsp:sp>
    <dsp:sp modelId="{5A45838B-2CA4-446C-A7A7-F42C8F023286}">
      <dsp:nvSpPr>
        <dsp:cNvPr id="0" name=""/>
        <dsp:cNvSpPr/>
      </dsp:nvSpPr>
      <dsp:spPr>
        <a:xfrm>
          <a:off x="0" y="1487267"/>
          <a:ext cx="6552728" cy="353422"/>
        </a:xfrm>
        <a:prstGeom prst="roundRect">
          <a:avLst/>
        </a:prstGeom>
        <a:solidFill>
          <a:schemeClr val="accent4">
            <a:hueOff val="1614590"/>
            <a:satOff val="1487"/>
            <a:lumOff val="-26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1918      </a:t>
          </a:r>
          <a:r>
            <a:rPr lang="ru-RU" sz="1800" kern="1200" dirty="0" smtClean="0"/>
            <a:t>«Несвоевременные мысли»</a:t>
          </a:r>
          <a:endParaRPr lang="ru-RU" sz="1800" kern="1200" dirty="0"/>
        </a:p>
      </dsp:txBody>
      <dsp:txXfrm>
        <a:off x="0" y="1487267"/>
        <a:ext cx="6552728" cy="353422"/>
      </dsp:txXfrm>
    </dsp:sp>
    <dsp:sp modelId="{E5B7E4B3-13F0-40AD-A0AC-47028825A925}">
      <dsp:nvSpPr>
        <dsp:cNvPr id="0" name=""/>
        <dsp:cNvSpPr/>
      </dsp:nvSpPr>
      <dsp:spPr>
        <a:xfrm>
          <a:off x="0" y="1852446"/>
          <a:ext cx="6552728" cy="353422"/>
        </a:xfrm>
        <a:prstGeom prst="roundRect">
          <a:avLst/>
        </a:prstGeom>
        <a:solidFill>
          <a:schemeClr val="accent4">
            <a:hueOff val="2018237"/>
            <a:satOff val="1859"/>
            <a:lumOff val="-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t>1922</a:t>
          </a:r>
          <a:r>
            <a:rPr lang="en-US" sz="1800" kern="1200" dirty="0" smtClean="0"/>
            <a:t>      </a:t>
          </a:r>
          <a:r>
            <a:rPr lang="ru-RU" sz="1800" kern="1200" dirty="0" smtClean="0"/>
            <a:t>«О русском крестьянстве» </a:t>
          </a:r>
          <a:endParaRPr lang="ru-RU" sz="1800" kern="1200" dirty="0"/>
        </a:p>
      </dsp:txBody>
      <dsp:txXfrm>
        <a:off x="0" y="1852446"/>
        <a:ext cx="6552728" cy="353422"/>
      </dsp:txXfrm>
    </dsp:sp>
    <dsp:sp modelId="{08ACFF4B-291C-4517-B366-B726004433F7}">
      <dsp:nvSpPr>
        <dsp:cNvPr id="0" name=""/>
        <dsp:cNvSpPr/>
      </dsp:nvSpPr>
      <dsp:spPr>
        <a:xfrm>
          <a:off x="0" y="2217624"/>
          <a:ext cx="6552728" cy="353422"/>
        </a:xfrm>
        <a:prstGeom prst="roundRect">
          <a:avLst/>
        </a:prstGeom>
        <a:solidFill>
          <a:schemeClr val="accent4">
            <a:hueOff val="2421885"/>
            <a:satOff val="2231"/>
            <a:lumOff val="-4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t>1922-24 «Рассказы » </a:t>
          </a:r>
          <a:endParaRPr lang="ru-RU" sz="1800" kern="1200" dirty="0"/>
        </a:p>
      </dsp:txBody>
      <dsp:txXfrm>
        <a:off x="0" y="2217624"/>
        <a:ext cx="6552728" cy="353422"/>
      </dsp:txXfrm>
    </dsp:sp>
    <dsp:sp modelId="{3C9E3239-1DEE-4DEA-A0B2-2D0467EE492C}">
      <dsp:nvSpPr>
        <dsp:cNvPr id="0" name=""/>
        <dsp:cNvSpPr/>
      </dsp:nvSpPr>
      <dsp:spPr>
        <a:xfrm>
          <a:off x="0" y="2582803"/>
          <a:ext cx="6552728" cy="353422"/>
        </a:xfrm>
        <a:prstGeom prst="roundRect">
          <a:avLst/>
        </a:prstGeom>
        <a:solidFill>
          <a:schemeClr val="accent4">
            <a:hueOff val="2825532"/>
            <a:satOff val="2603"/>
            <a:lumOff val="-46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t>1924</a:t>
          </a:r>
          <a:r>
            <a:rPr lang="en-US" sz="1800" kern="1200" dirty="0" smtClean="0"/>
            <a:t>       </a:t>
          </a:r>
          <a:r>
            <a:rPr lang="ru-RU" sz="1800" kern="1200" dirty="0" smtClean="0"/>
            <a:t>«Заметки из дневника» </a:t>
          </a:r>
          <a:endParaRPr lang="ru-RU" sz="1800" kern="1200" dirty="0"/>
        </a:p>
      </dsp:txBody>
      <dsp:txXfrm>
        <a:off x="0" y="2582803"/>
        <a:ext cx="6552728" cy="353422"/>
      </dsp:txXfrm>
    </dsp:sp>
    <dsp:sp modelId="{E5741116-79AF-4D6F-BF69-A289BF3A168B}">
      <dsp:nvSpPr>
        <dsp:cNvPr id="0" name=""/>
        <dsp:cNvSpPr/>
      </dsp:nvSpPr>
      <dsp:spPr>
        <a:xfrm>
          <a:off x="0" y="2947981"/>
          <a:ext cx="6552728" cy="353422"/>
        </a:xfrm>
        <a:prstGeom prst="roundRect">
          <a:avLst/>
        </a:prstGeom>
        <a:solidFill>
          <a:schemeClr val="accent4">
            <a:hueOff val="3229180"/>
            <a:satOff val="2974"/>
            <a:lumOff val="-5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t>1913-14</a:t>
          </a:r>
          <a:r>
            <a:rPr lang="en-US" sz="1800" kern="1200" dirty="0" smtClean="0"/>
            <a:t> </a:t>
          </a:r>
          <a:r>
            <a:rPr lang="ru-RU" sz="1800" kern="1200" dirty="0" smtClean="0"/>
            <a:t>«Детство» </a:t>
          </a:r>
          <a:endParaRPr lang="ru-RU" sz="1800" kern="1200" dirty="0"/>
        </a:p>
      </dsp:txBody>
      <dsp:txXfrm>
        <a:off x="0" y="2947981"/>
        <a:ext cx="6552728" cy="353422"/>
      </dsp:txXfrm>
    </dsp:sp>
    <dsp:sp modelId="{129C6513-2B20-4B45-845A-8F6947F6EC55}">
      <dsp:nvSpPr>
        <dsp:cNvPr id="0" name=""/>
        <dsp:cNvSpPr/>
      </dsp:nvSpPr>
      <dsp:spPr>
        <a:xfrm>
          <a:off x="0" y="3313160"/>
          <a:ext cx="6552728" cy="353422"/>
        </a:xfrm>
        <a:prstGeom prst="roundRect">
          <a:avLst/>
        </a:prstGeom>
        <a:solidFill>
          <a:schemeClr val="accent4">
            <a:hueOff val="3632827"/>
            <a:satOff val="3346"/>
            <a:lumOff val="-599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t>1915-16</a:t>
          </a:r>
          <a:r>
            <a:rPr lang="en-US" sz="1800" kern="1200" dirty="0" smtClean="0"/>
            <a:t> </a:t>
          </a:r>
          <a:r>
            <a:rPr lang="ru-RU" sz="1800" kern="1200" dirty="0" smtClean="0"/>
            <a:t>«В людях»</a:t>
          </a:r>
          <a:endParaRPr lang="ru-RU" sz="1800" kern="1200" dirty="0"/>
        </a:p>
      </dsp:txBody>
      <dsp:txXfrm>
        <a:off x="0" y="3313160"/>
        <a:ext cx="6552728" cy="353422"/>
      </dsp:txXfrm>
    </dsp:sp>
    <dsp:sp modelId="{142012AD-F99E-42DC-B8B2-192F4B9DF57A}">
      <dsp:nvSpPr>
        <dsp:cNvPr id="0" name=""/>
        <dsp:cNvSpPr/>
      </dsp:nvSpPr>
      <dsp:spPr>
        <a:xfrm>
          <a:off x="0" y="3678338"/>
          <a:ext cx="6552728" cy="353422"/>
        </a:xfrm>
        <a:prstGeom prst="roundRect">
          <a:avLst/>
        </a:prstGeom>
        <a:solidFill>
          <a:schemeClr val="accent4">
            <a:hueOff val="4036475"/>
            <a:satOff val="3718"/>
            <a:lumOff val="-66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t>1922</a:t>
          </a:r>
          <a:r>
            <a:rPr lang="en-US" sz="1800" kern="1200" dirty="0" smtClean="0"/>
            <a:t>     </a:t>
          </a:r>
          <a:r>
            <a:rPr lang="ru-RU" sz="1800" kern="1200" dirty="0" smtClean="0"/>
            <a:t>«Мои университеты» </a:t>
          </a:r>
          <a:endParaRPr lang="ru-RU" sz="1800" kern="1200" dirty="0"/>
        </a:p>
      </dsp:txBody>
      <dsp:txXfrm>
        <a:off x="0" y="3678338"/>
        <a:ext cx="6552728" cy="3534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05200" y="1498602"/>
            <a:ext cx="5257800" cy="3298825"/>
          </a:xfrm>
        </p:spPr>
        <p:txBody>
          <a:bodyPr>
            <a:normAutofit/>
          </a:bodyPr>
          <a:lstStyle>
            <a:lvl1pPr>
              <a:lnSpc>
                <a:spcPct val="90000"/>
              </a:lnSpc>
              <a:defRPr sz="5400" cap="none" baseline="0"/>
            </a:lvl1pPr>
          </a:lstStyle>
          <a:p>
            <a:r>
              <a:rPr lang="ru-RU" noProof="0" smtClean="0"/>
              <a:t>Образец заголовка</a:t>
            </a:r>
            <a:endParaRPr lang="ru-RU" noProof="0" dirty="0"/>
          </a:p>
        </p:txBody>
      </p:sp>
      <p:sp>
        <p:nvSpPr>
          <p:cNvPr id="3" name="Подзаголовок 2"/>
          <p:cNvSpPr>
            <a:spLocks noGrp="1"/>
          </p:cNvSpPr>
          <p:nvPr>
            <p:ph type="subTitle" idx="1"/>
          </p:nvPr>
        </p:nvSpPr>
        <p:spPr>
          <a:xfrm>
            <a:off x="3505200" y="4927600"/>
            <a:ext cx="5257800"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ru-RU" noProof="0" smtClean="0"/>
              <a:t>Образец подзаголовка</a:t>
            </a:r>
            <a:endParaRPr lang="ru-RU" noProof="0" dirty="0"/>
          </a:p>
        </p:txBody>
      </p:sp>
    </p:spTree>
    <p:extLst>
      <p:ext uri="{BB962C8B-B14F-4D97-AF65-F5344CB8AC3E}">
        <p14:creationId xmlns="" xmlns:p14="http://schemas.microsoft.com/office/powerpoint/2010/main" val="322277084"/>
      </p:ext>
    </p:extLst>
  </p:cSld>
  <p:clrMapOvr>
    <a:overrideClrMapping bg1="lt1" tx1="dk1" bg2="lt2" tx2="dk2" accent1="accent1" accent2="accent2" accent3="accent3" accent4="accent4" accent5="accent5" accent6="accent6" hlink="hlink" folHlink="folHlink"/>
  </p:clrMapOvr>
  <p:transition spd="slow">
    <p:strips dir="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p:txBody>
          <a:bodyPr vert="eaVert"/>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5B106E36-FD25-4E2D-B0AA-010F637433A0}" type="datetimeFigureOut">
              <a:rPr lang="ru-RU" smtClean="0"/>
              <a:pPr/>
              <a:t>02.12.2013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010434712"/>
      </p:ext>
    </p:extLst>
  </p:cSld>
  <p:clrMapOvr>
    <a:masterClrMapping/>
  </p:clrMapOvr>
  <p:transition spd="slow">
    <p:strips dir="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Заголовок 1"/>
          <p:cNvSpPr>
            <a:spLocks noGrp="1"/>
          </p:cNvSpPr>
          <p:nvPr>
            <p:ph type="title" orient="vert"/>
          </p:nvPr>
        </p:nvSpPr>
        <p:spPr>
          <a:xfrm>
            <a:off x="7391400" y="274639"/>
            <a:ext cx="1066800" cy="5897561"/>
          </a:xfrm>
        </p:spPr>
        <p:txBody>
          <a:bodyPr vert="eaVert"/>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838200" y="274639"/>
            <a:ext cx="6400800" cy="5897561"/>
          </a:xfrm>
        </p:spPr>
        <p:txBody>
          <a:bodyPr vert="eaVert"/>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5B106E36-FD25-4E2D-B0AA-010F637433A0}" type="datetimeFigureOut">
              <a:rPr lang="ru-RU" smtClean="0"/>
              <a:pPr/>
              <a:t>02.12.2013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650715339"/>
      </p:ext>
    </p:extLst>
  </p:cSld>
  <p:clrMapOvr>
    <a:masterClrMapping/>
  </p:clrMapOvr>
  <p:transition spd="slow">
    <p:strips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5B106E36-FD25-4E2D-B0AA-010F637433A0}" type="datetimeFigureOut">
              <a:rPr lang="ru-RU" smtClean="0"/>
              <a:pPr/>
              <a:t>02.12.2013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563524165"/>
      </p:ext>
    </p:extLst>
  </p:cSld>
  <p:clrMapOvr>
    <a:masterClrMapping/>
  </p:clrMapOvr>
  <p:transition spd="slow">
    <p:strips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445000"/>
            <a:ext cx="5257800" cy="1930400"/>
          </a:xfrm>
        </p:spPr>
        <p:txBody>
          <a:bodyPr anchor="t">
            <a:normAutofit/>
          </a:bodyPr>
          <a:lstStyle>
            <a:lvl1pPr algn="l">
              <a:defRPr sz="5400" b="0" cap="none" baseline="0"/>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609600" y="3124201"/>
            <a:ext cx="5257800"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ru-RU" noProof="0" smtClean="0"/>
              <a:t>Образец текста</a:t>
            </a:r>
          </a:p>
        </p:txBody>
      </p:sp>
    </p:spTree>
    <p:extLst>
      <p:ext uri="{BB962C8B-B14F-4D97-AF65-F5344CB8AC3E}">
        <p14:creationId xmlns="" xmlns:p14="http://schemas.microsoft.com/office/powerpoint/2010/main" val="4196340225"/>
      </p:ext>
    </p:extLst>
  </p:cSld>
  <p:clrMapOvr>
    <a:overrideClrMapping bg1="lt1" tx1="dk1" bg2="lt2" tx2="dk2" accent1="accent1" accent2="accent2" accent3="accent3" accent4="accent4" accent5="accent5" accent6="accent6" hlink="hlink" folHlink="folHlink"/>
  </p:clrMapOvr>
  <p:transition spd="slow">
    <p:strips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sz="half" idx="1"/>
          </p:nvPr>
        </p:nvSpPr>
        <p:spPr>
          <a:xfrm>
            <a:off x="838200" y="1701800"/>
            <a:ext cx="37338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Объект 3"/>
          <p:cNvSpPr>
            <a:spLocks noGrp="1"/>
          </p:cNvSpPr>
          <p:nvPr>
            <p:ph sz="half" idx="2"/>
          </p:nvPr>
        </p:nvSpPr>
        <p:spPr>
          <a:xfrm>
            <a:off x="4724400" y="1701800"/>
            <a:ext cx="37338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Дата 4"/>
          <p:cNvSpPr>
            <a:spLocks noGrp="1"/>
          </p:cNvSpPr>
          <p:nvPr>
            <p:ph type="dt" sz="half" idx="10"/>
          </p:nvPr>
        </p:nvSpPr>
        <p:spPr/>
        <p:txBody>
          <a:bodyPr/>
          <a:lstStyle/>
          <a:p>
            <a:fld id="{5B106E36-FD25-4E2D-B0AA-010F637433A0}" type="datetimeFigureOut">
              <a:rPr lang="ru-RU" smtClean="0"/>
              <a:pPr/>
              <a:t>02.12.2013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489339130"/>
      </p:ext>
    </p:extLst>
  </p:cSld>
  <p:clrMapOvr>
    <a:masterClrMapping/>
  </p:clrMapOvr>
  <p:transition spd="slow">
    <p:strips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841249" y="1608836"/>
            <a:ext cx="3730752"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ru-RU" noProof="0" smtClean="0"/>
              <a:t>Образец текста</a:t>
            </a:r>
          </a:p>
        </p:txBody>
      </p:sp>
      <p:sp>
        <p:nvSpPr>
          <p:cNvPr id="4" name="Объект 3"/>
          <p:cNvSpPr>
            <a:spLocks noGrp="1"/>
          </p:cNvSpPr>
          <p:nvPr>
            <p:ph sz="half" idx="2"/>
          </p:nvPr>
        </p:nvSpPr>
        <p:spPr>
          <a:xfrm>
            <a:off x="838200" y="2209800"/>
            <a:ext cx="37338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Текст 4"/>
          <p:cNvSpPr>
            <a:spLocks noGrp="1"/>
          </p:cNvSpPr>
          <p:nvPr>
            <p:ph type="body" sz="quarter" idx="3"/>
          </p:nvPr>
        </p:nvSpPr>
        <p:spPr>
          <a:xfrm>
            <a:off x="4727448" y="1608836"/>
            <a:ext cx="3730752"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ru-RU" noProof="0" smtClean="0"/>
              <a:t>Образец текста</a:t>
            </a:r>
          </a:p>
        </p:txBody>
      </p:sp>
      <p:sp>
        <p:nvSpPr>
          <p:cNvPr id="6" name="Объект 5"/>
          <p:cNvSpPr>
            <a:spLocks noGrp="1"/>
          </p:cNvSpPr>
          <p:nvPr>
            <p:ph sz="quarter" idx="4"/>
          </p:nvPr>
        </p:nvSpPr>
        <p:spPr>
          <a:xfrm>
            <a:off x="4724400" y="2209800"/>
            <a:ext cx="37338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7" name="Дата 6"/>
          <p:cNvSpPr>
            <a:spLocks noGrp="1"/>
          </p:cNvSpPr>
          <p:nvPr>
            <p:ph type="dt" sz="half" idx="10"/>
          </p:nvPr>
        </p:nvSpPr>
        <p:spPr/>
        <p:txBody>
          <a:bodyPr/>
          <a:lstStyle/>
          <a:p>
            <a:fld id="{5B106E36-FD25-4E2D-B0AA-010F637433A0}" type="datetimeFigureOut">
              <a:rPr lang="ru-RU" smtClean="0"/>
              <a:pPr/>
              <a:t>02.12.2013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55283013"/>
      </p:ext>
    </p:extLst>
  </p:cSld>
  <p:clrMapOvr>
    <a:masterClrMapping/>
  </p:clrMapOvr>
  <p:transition spd="slow">
    <p:strips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Дата 2"/>
          <p:cNvSpPr>
            <a:spLocks noGrp="1"/>
          </p:cNvSpPr>
          <p:nvPr>
            <p:ph type="dt" sz="half" idx="10"/>
          </p:nvPr>
        </p:nvSpPr>
        <p:spPr/>
        <p:txBody>
          <a:bodyPr/>
          <a:lstStyle/>
          <a:p>
            <a:fld id="{5B106E36-FD25-4E2D-B0AA-010F637433A0}" type="datetimeFigureOut">
              <a:rPr lang="ru-RU" smtClean="0"/>
              <a:pPr/>
              <a:t>02.12.2013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516763869"/>
      </p:ext>
    </p:extLst>
  </p:cSld>
  <p:clrMapOvr>
    <a:masterClrMapping/>
  </p:clrMapOvr>
  <p:transition spd="slow">
    <p:strips dir="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2068731853"/>
      </p:ext>
    </p:extLst>
  </p:cSld>
  <p:clrMapOvr>
    <a:masterClrMapping/>
  </p:clrMapOvr>
  <p:transition spd="slow">
    <p:strips dir="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noProof="0" dirty="0"/>
          </a:p>
        </p:txBody>
      </p:sp>
      <p:sp>
        <p:nvSpPr>
          <p:cNvPr id="2" name="Заголовок 1"/>
          <p:cNvSpPr>
            <a:spLocks noGrp="1"/>
          </p:cNvSpPr>
          <p:nvPr>
            <p:ph type="title"/>
          </p:nvPr>
        </p:nvSpPr>
        <p:spPr>
          <a:xfrm>
            <a:off x="228601" y="1701800"/>
            <a:ext cx="2514600" cy="2844800"/>
          </a:xfrm>
        </p:spPr>
        <p:txBody>
          <a:bodyPr anchor="b">
            <a:normAutofit/>
          </a:bodyPr>
          <a:lstStyle>
            <a:lvl1pPr algn="l">
              <a:defRPr sz="2000" b="1"/>
            </a:lvl1pPr>
          </a:lstStyle>
          <a:p>
            <a:r>
              <a:rPr lang="ru-RU" noProof="0" smtClean="0"/>
              <a:t>Образец заголовка</a:t>
            </a:r>
            <a:endParaRPr lang="ru-RU" noProof="0" dirty="0"/>
          </a:p>
        </p:txBody>
      </p:sp>
      <p:sp>
        <p:nvSpPr>
          <p:cNvPr id="3" name="Объект 2"/>
          <p:cNvSpPr>
            <a:spLocks noGrp="1"/>
          </p:cNvSpPr>
          <p:nvPr>
            <p:ph idx="1"/>
          </p:nvPr>
        </p:nvSpPr>
        <p:spPr>
          <a:xfrm>
            <a:off x="3352800" y="482600"/>
            <a:ext cx="5105400"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Текст 3"/>
          <p:cNvSpPr>
            <a:spLocks noGrp="1"/>
          </p:cNvSpPr>
          <p:nvPr>
            <p:ph type="body" sz="half" idx="2"/>
          </p:nvPr>
        </p:nvSpPr>
        <p:spPr>
          <a:xfrm>
            <a:off x="228601" y="4648200"/>
            <a:ext cx="25146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ru-RU" noProof="0"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968072039"/>
      </p:ext>
    </p:extLst>
  </p:cSld>
  <p:clrMapOvr>
    <a:masterClrMapping/>
  </p:clrMapOvr>
  <p:transition spd="slow">
    <p:strips dir="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noProof="0" dirty="0"/>
          </a:p>
        </p:txBody>
      </p:sp>
      <p:sp>
        <p:nvSpPr>
          <p:cNvPr id="2" name="Заголовок 1"/>
          <p:cNvSpPr>
            <a:spLocks noGrp="1"/>
          </p:cNvSpPr>
          <p:nvPr>
            <p:ph type="title"/>
          </p:nvPr>
        </p:nvSpPr>
        <p:spPr>
          <a:xfrm>
            <a:off x="1828800" y="4800600"/>
            <a:ext cx="5486400" cy="762000"/>
          </a:xfrm>
        </p:spPr>
        <p:txBody>
          <a:bodyPr anchor="b">
            <a:normAutofit/>
          </a:bodyPr>
          <a:lstStyle>
            <a:lvl1pPr algn="l">
              <a:defRPr sz="2000" b="1"/>
            </a:lvl1pPr>
          </a:lstStyle>
          <a:p>
            <a:r>
              <a:rPr lang="ru-RU" noProof="0" smtClean="0"/>
              <a:t>Образец заголовка</a:t>
            </a:r>
            <a:endParaRPr lang="ru-RU" noProof="0" dirty="0"/>
          </a:p>
        </p:txBody>
      </p:sp>
      <p:sp>
        <p:nvSpPr>
          <p:cNvPr id="3" name="Рисунок 2"/>
          <p:cNvSpPr>
            <a:spLocks noGrp="1"/>
          </p:cNvSpPr>
          <p:nvPr>
            <p:ph type="pic" idx="1"/>
          </p:nvPr>
        </p:nvSpPr>
        <p:spPr>
          <a:xfrm>
            <a:off x="1828800" y="279402"/>
            <a:ext cx="548640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ru-RU" noProof="0" smtClean="0"/>
              <a:t>Вставка рисунка</a:t>
            </a:r>
            <a:endParaRPr lang="ru-RU" noProof="0" dirty="0"/>
          </a:p>
        </p:txBody>
      </p:sp>
      <p:sp>
        <p:nvSpPr>
          <p:cNvPr id="4" name="Текст 3"/>
          <p:cNvSpPr>
            <a:spLocks noGrp="1"/>
          </p:cNvSpPr>
          <p:nvPr>
            <p:ph type="body" sz="half" idx="2"/>
          </p:nvPr>
        </p:nvSpPr>
        <p:spPr>
          <a:xfrm>
            <a:off x="1828800" y="5562600"/>
            <a:ext cx="54864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ru-RU" noProof="0"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221337468"/>
      </p:ext>
    </p:extLst>
  </p:cSld>
  <p:clrMapOvr>
    <a:masterClrMapping/>
  </p:clrMapOvr>
  <p:transition spd="slow">
    <p:strips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228600" y="0"/>
            <a:ext cx="8686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noProof="0" dirty="0"/>
          </a:p>
        </p:txBody>
      </p:sp>
      <p:sp>
        <p:nvSpPr>
          <p:cNvPr id="2" name="Заголовок 1"/>
          <p:cNvSpPr>
            <a:spLocks noGrp="1"/>
          </p:cNvSpPr>
          <p:nvPr>
            <p:ph type="title"/>
          </p:nvPr>
        </p:nvSpPr>
        <p:spPr>
          <a:xfrm>
            <a:off x="838200" y="76200"/>
            <a:ext cx="7620000" cy="1397000"/>
          </a:xfrm>
          <a:prstGeom prst="rect">
            <a:avLst/>
          </a:prstGeom>
        </p:spPr>
        <p:txBody>
          <a:bodyPr vert="horz" lIns="121899" tIns="60949" rIns="121899" bIns="60949" rtlCol="0" anchor="b">
            <a:normAutofit/>
          </a:bodyPr>
          <a:lstStyle/>
          <a:p>
            <a:r>
              <a:rPr lang="ru-RU" noProof="0" dirty="0" smtClean="0"/>
              <a:t>Образец заголовка</a:t>
            </a:r>
            <a:endParaRPr lang="ru-RU" noProof="0" dirty="0"/>
          </a:p>
        </p:txBody>
      </p:sp>
      <p:sp>
        <p:nvSpPr>
          <p:cNvPr id="3" name="Текст 2"/>
          <p:cNvSpPr>
            <a:spLocks noGrp="1"/>
          </p:cNvSpPr>
          <p:nvPr>
            <p:ph type="body" idx="1"/>
          </p:nvPr>
        </p:nvSpPr>
        <p:spPr>
          <a:xfrm>
            <a:off x="838200" y="1701800"/>
            <a:ext cx="7620000" cy="4470400"/>
          </a:xfrm>
          <a:prstGeom prst="rect">
            <a:avLst/>
          </a:prstGeom>
        </p:spPr>
        <p:txBody>
          <a:bodyPr vert="horz" lIns="121899" tIns="60949" rIns="121899" bIns="60949" rtlCol="0">
            <a:normAutofit/>
          </a:body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4" name="Дата 3"/>
          <p:cNvSpPr>
            <a:spLocks noGrp="1"/>
          </p:cNvSpPr>
          <p:nvPr>
            <p:ph type="dt" sz="half" idx="2"/>
          </p:nvPr>
        </p:nvSpPr>
        <p:spPr>
          <a:xfrm>
            <a:off x="838200" y="6400802"/>
            <a:ext cx="2057400"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5B106E36-FD25-4E2D-B0AA-010F637433A0}" type="datetimeFigureOut">
              <a:rPr lang="ru-RU" smtClean="0"/>
              <a:pPr/>
              <a:t>02.12.2013</a:t>
            </a:fld>
            <a:endParaRPr lang="ru-RU"/>
          </a:p>
        </p:txBody>
      </p:sp>
      <p:sp>
        <p:nvSpPr>
          <p:cNvPr id="5" name="Нижний колонтитул 4"/>
          <p:cNvSpPr>
            <a:spLocks noGrp="1"/>
          </p:cNvSpPr>
          <p:nvPr>
            <p:ph type="ftr" sz="quarter" idx="3"/>
          </p:nvPr>
        </p:nvSpPr>
        <p:spPr>
          <a:xfrm>
            <a:off x="2931645" y="6400802"/>
            <a:ext cx="4663440"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lang="ru-RU"/>
          </a:p>
        </p:txBody>
      </p:sp>
      <p:sp>
        <p:nvSpPr>
          <p:cNvPr id="6" name="Номер слайда 5"/>
          <p:cNvSpPr>
            <a:spLocks noGrp="1"/>
          </p:cNvSpPr>
          <p:nvPr>
            <p:ph type="sldNum" sz="quarter" idx="4"/>
          </p:nvPr>
        </p:nvSpPr>
        <p:spPr>
          <a:xfrm>
            <a:off x="7627346" y="6400802"/>
            <a:ext cx="830855"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u"/>
  </p:transition>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Горький.bmp"/>
          <p:cNvPicPr>
            <a:picLocks noChangeAspect="1"/>
          </p:cNvPicPr>
          <p:nvPr/>
        </p:nvPicPr>
        <p:blipFill>
          <a:blip r:embed="rId2" cstate="print"/>
          <a:stretch>
            <a:fillRect/>
          </a:stretch>
        </p:blipFill>
        <p:spPr>
          <a:xfrm>
            <a:off x="6588224" y="188640"/>
            <a:ext cx="2326939" cy="3312368"/>
          </a:xfrm>
          <a:prstGeom prst="rect">
            <a:avLst/>
          </a:prstGeom>
          <a:ln w="88900" cap="sq" cmpd="thickThin">
            <a:solidFill>
              <a:schemeClr val="accent1"/>
            </a:solidFill>
            <a:prstDash val="solid"/>
            <a:miter lim="800000"/>
          </a:ln>
          <a:effectLst>
            <a:innerShdw blurRad="76200">
              <a:srgbClr val="000000"/>
            </a:innerShdw>
          </a:effectLst>
        </p:spPr>
      </p:pic>
      <p:sp>
        <p:nvSpPr>
          <p:cNvPr id="2" name="Заголовок 1"/>
          <p:cNvSpPr>
            <a:spLocks noGrp="1"/>
          </p:cNvSpPr>
          <p:nvPr>
            <p:ph type="ctrTitle"/>
          </p:nvPr>
        </p:nvSpPr>
        <p:spPr>
          <a:xfrm>
            <a:off x="2987824" y="1412776"/>
            <a:ext cx="4451176" cy="3298825"/>
          </a:xfrm>
        </p:spPr>
        <p:txBody>
          <a:bodyPr>
            <a:normAutofit/>
          </a:bodyPr>
          <a:lstStyle/>
          <a:p>
            <a:r>
              <a:rPr lang="ru-RU" sz="6000" b="1" dirty="0" smtClean="0"/>
              <a:t>Максим Горький</a:t>
            </a:r>
            <a:endParaRPr lang="ru-RU" sz="6000" b="1" dirty="0"/>
          </a:p>
        </p:txBody>
      </p:sp>
      <p:sp>
        <p:nvSpPr>
          <p:cNvPr id="3" name="Подзаголовок 2"/>
          <p:cNvSpPr>
            <a:spLocks noGrp="1"/>
          </p:cNvSpPr>
          <p:nvPr>
            <p:ph type="subTitle" idx="1"/>
          </p:nvPr>
        </p:nvSpPr>
        <p:spPr/>
        <p:txBody>
          <a:bodyPr>
            <a:normAutofit/>
          </a:bodyPr>
          <a:lstStyle/>
          <a:p>
            <a:r>
              <a:rPr lang="ru-RU" sz="3600" b="1" dirty="0" smtClean="0"/>
              <a:t>1868-1936</a:t>
            </a:r>
            <a:endParaRPr lang="ru-RU" sz="3600" b="1" dirty="0"/>
          </a:p>
        </p:txBody>
      </p:sp>
      <p:sp>
        <p:nvSpPr>
          <p:cNvPr id="5" name="TextBox 4"/>
          <p:cNvSpPr txBox="1"/>
          <p:nvPr/>
        </p:nvSpPr>
        <p:spPr>
          <a:xfrm>
            <a:off x="4499992" y="5589240"/>
            <a:ext cx="4307589" cy="881780"/>
          </a:xfrm>
          <a:prstGeom prst="rect">
            <a:avLst/>
          </a:prstGeom>
          <a:noFill/>
        </p:spPr>
        <p:txBody>
          <a:bodyPr wrap="square" rtlCol="0">
            <a:spAutoFit/>
          </a:bodyPr>
          <a:lstStyle/>
          <a:p>
            <a:pPr>
              <a:lnSpc>
                <a:spcPct val="95000"/>
              </a:lnSpc>
            </a:pPr>
            <a:r>
              <a:rPr lang="ru-RU" dirty="0" smtClean="0"/>
              <a:t>Есть ли в этой стране живые люди</a:t>
            </a:r>
          </a:p>
          <a:p>
            <a:pPr>
              <a:lnSpc>
                <a:spcPct val="95000"/>
              </a:lnSpc>
            </a:pPr>
            <a:r>
              <a:rPr lang="ru-RU" dirty="0" smtClean="0"/>
              <a:t>И услышат ли они меня.</a:t>
            </a:r>
          </a:p>
          <a:p>
            <a:pPr algn="r">
              <a:lnSpc>
                <a:spcPct val="95000"/>
              </a:lnSpc>
            </a:pPr>
            <a:r>
              <a:rPr lang="ru-RU" dirty="0" smtClean="0"/>
              <a:t>М. Горький «К честным людям» 1908</a:t>
            </a:r>
            <a:endParaRPr lang="ru-RU" dirty="0"/>
          </a:p>
        </p:txBody>
      </p:sp>
    </p:spTree>
  </p:cSld>
  <p:clrMapOvr>
    <a:masterClrMapping/>
  </p:clrMapOvr>
  <p:transition spd="slow">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1892</a:t>
            </a:r>
            <a:r>
              <a:rPr lang="ru-RU" dirty="0" smtClean="0"/>
              <a:t> </a:t>
            </a:r>
            <a:r>
              <a:rPr lang="ru-RU" b="1" dirty="0" smtClean="0"/>
              <a:t>год</a:t>
            </a:r>
            <a:endParaRPr lang="ru-RU" b="1" dirty="0"/>
          </a:p>
        </p:txBody>
      </p:sp>
      <p:sp>
        <p:nvSpPr>
          <p:cNvPr id="4" name="Содержимое 3"/>
          <p:cNvSpPr>
            <a:spLocks noGrp="1"/>
          </p:cNvSpPr>
          <p:nvPr>
            <p:ph sz="half" idx="1"/>
          </p:nvPr>
        </p:nvSpPr>
        <p:spPr>
          <a:xfrm>
            <a:off x="323528" y="1556792"/>
            <a:ext cx="4968552" cy="1944216"/>
          </a:xfrm>
        </p:spPr>
        <p:txBody>
          <a:bodyPr>
            <a:normAutofit fontScale="92500"/>
          </a:bodyPr>
          <a:lstStyle/>
          <a:p>
            <a:pPr algn="ctr">
              <a:buNone/>
            </a:pPr>
            <a:r>
              <a:rPr lang="ru-RU" dirty="0" smtClean="0"/>
              <a:t>   </a:t>
            </a:r>
            <a:r>
              <a:rPr lang="ru-RU" dirty="0" smtClean="0">
                <a:solidFill>
                  <a:schemeClr val="tx2"/>
                </a:solidFill>
              </a:rPr>
              <a:t>Творческий путь писателя начался с публикации в сентябре 1892 года рассказа </a:t>
            </a:r>
          </a:p>
          <a:p>
            <a:pPr algn="ctr">
              <a:buNone/>
            </a:pPr>
            <a:r>
              <a:rPr lang="ru-RU" sz="2800" b="1" dirty="0" smtClean="0">
                <a:solidFill>
                  <a:schemeClr val="tx2"/>
                </a:solidFill>
              </a:rPr>
              <a:t>«Макар </a:t>
            </a:r>
            <a:r>
              <a:rPr lang="ru-RU" sz="2800" b="1" dirty="0" err="1" smtClean="0">
                <a:solidFill>
                  <a:schemeClr val="tx2"/>
                </a:solidFill>
              </a:rPr>
              <a:t>Чудра</a:t>
            </a:r>
            <a:r>
              <a:rPr lang="ru-RU" sz="2800" b="1" dirty="0" smtClean="0">
                <a:solidFill>
                  <a:schemeClr val="tx2"/>
                </a:solidFill>
              </a:rPr>
              <a:t>». </a:t>
            </a:r>
            <a:endParaRPr lang="ru-RU" dirty="0"/>
          </a:p>
        </p:txBody>
      </p:sp>
      <p:pic>
        <p:nvPicPr>
          <p:cNvPr id="6" name="Содержимое 5" descr="Макар Чудра.jpg"/>
          <p:cNvPicPr>
            <a:picLocks noGrp="1" noChangeAspect="1"/>
          </p:cNvPicPr>
          <p:nvPr>
            <p:ph sz="half" idx="2"/>
          </p:nvPr>
        </p:nvPicPr>
        <p:blipFill>
          <a:blip r:embed="rId2" cstate="print"/>
          <a:stretch>
            <a:fillRect/>
          </a:stretch>
        </p:blipFill>
        <p:spPr>
          <a:xfrm>
            <a:off x="5436096" y="764704"/>
            <a:ext cx="3192381" cy="3917032"/>
          </a:xfrm>
        </p:spPr>
      </p:pic>
    </p:spTree>
  </p:cSld>
  <p:clrMapOvr>
    <a:masterClrMapping/>
  </p:clrMapOvr>
  <p:transition spd="slow">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1895 год</a:t>
            </a:r>
            <a:endParaRPr lang="ru-RU" b="1" dirty="0"/>
          </a:p>
        </p:txBody>
      </p:sp>
      <p:pic>
        <p:nvPicPr>
          <p:cNvPr id="5" name="Содержимое 4" descr="Данко.JPG"/>
          <p:cNvPicPr>
            <a:picLocks noGrp="1" noChangeAspect="1"/>
          </p:cNvPicPr>
          <p:nvPr>
            <p:ph sz="half" idx="1"/>
          </p:nvPr>
        </p:nvPicPr>
        <p:blipFill>
          <a:blip r:embed="rId2" cstate="print"/>
          <a:stretch>
            <a:fillRect/>
          </a:stretch>
        </p:blipFill>
        <p:spPr>
          <a:xfrm>
            <a:off x="971600" y="1772816"/>
            <a:ext cx="3096344" cy="3852917"/>
          </a:xfrm>
          <a:prstGeom prst="rect">
            <a:avLst/>
          </a:prstGeom>
          <a:ln w="88900" cap="sq" cmpd="thickThin">
            <a:solidFill>
              <a:schemeClr val="accent1"/>
            </a:solidFill>
            <a:prstDash val="solid"/>
            <a:miter lim="800000"/>
          </a:ln>
          <a:effectLst>
            <a:innerShdw blurRad="76200">
              <a:srgbClr val="000000"/>
            </a:innerShdw>
          </a:effectLst>
        </p:spPr>
      </p:pic>
      <p:sp>
        <p:nvSpPr>
          <p:cNvPr id="4" name="Содержимое 3"/>
          <p:cNvSpPr>
            <a:spLocks noGrp="1"/>
          </p:cNvSpPr>
          <p:nvPr>
            <p:ph sz="half" idx="2"/>
          </p:nvPr>
        </p:nvSpPr>
        <p:spPr/>
        <p:txBody>
          <a:bodyPr/>
          <a:lstStyle/>
          <a:p>
            <a:pPr>
              <a:buNone/>
            </a:pPr>
            <a:r>
              <a:rPr lang="ru-RU" dirty="0" smtClean="0"/>
              <a:t>   </a:t>
            </a:r>
            <a:r>
              <a:rPr lang="ru-RU" dirty="0" smtClean="0">
                <a:solidFill>
                  <a:schemeClr val="tx2"/>
                </a:solidFill>
              </a:rPr>
              <a:t>Написан рассказ </a:t>
            </a:r>
            <a:r>
              <a:rPr lang="ru-RU" b="1" dirty="0" smtClean="0">
                <a:solidFill>
                  <a:schemeClr val="tx2"/>
                </a:solidFill>
              </a:rPr>
              <a:t>«Старуха </a:t>
            </a:r>
            <a:r>
              <a:rPr lang="ru-RU" b="1" dirty="0" err="1" smtClean="0">
                <a:solidFill>
                  <a:schemeClr val="tx2"/>
                </a:solidFill>
              </a:rPr>
              <a:t>Изергиль</a:t>
            </a:r>
            <a:r>
              <a:rPr lang="ru-RU" b="1" dirty="0" smtClean="0">
                <a:solidFill>
                  <a:schemeClr val="tx2"/>
                </a:solidFill>
              </a:rPr>
              <a:t>». </a:t>
            </a:r>
            <a:r>
              <a:rPr lang="ru-RU" dirty="0" smtClean="0">
                <a:solidFill>
                  <a:schemeClr val="tx2"/>
                </a:solidFill>
              </a:rPr>
              <a:t>Горький был замечен сразу, восторженные отклики показали, что в литературе появилось новое крупное имя.</a:t>
            </a:r>
            <a:endParaRPr lang="ru-RU" dirty="0">
              <a:solidFill>
                <a:schemeClr val="tx2"/>
              </a:solidFill>
            </a:endParaRPr>
          </a:p>
        </p:txBody>
      </p:sp>
    </p:spTree>
  </p:cSld>
  <p:clrMapOvr>
    <a:masterClrMapping/>
  </p:clrMapOvr>
  <p:transition spd="slow">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556791"/>
            <a:ext cx="4320480" cy="3046988"/>
          </a:xfrm>
          <a:prstGeom prst="rect">
            <a:avLst/>
          </a:prstGeom>
        </p:spPr>
        <p:txBody>
          <a:bodyPr wrap="square">
            <a:spAutoFit/>
          </a:bodyPr>
          <a:lstStyle/>
          <a:p>
            <a:pPr marL="285750" indent="-285750"/>
            <a:endParaRPr lang="ru-RU" sz="2400" dirty="0" smtClean="0">
              <a:solidFill>
                <a:schemeClr val="tx2"/>
              </a:solidFill>
              <a:latin typeface="Times New Roman" pitchFamily="18" charset="0"/>
              <a:cs typeface="Times New Roman" pitchFamily="18" charset="0"/>
            </a:endParaRPr>
          </a:p>
          <a:p>
            <a:pPr marL="285750" indent="-285750" algn="ctr">
              <a:buFont typeface="Arial" pitchFamily="34" charset="0"/>
              <a:buChar char="•"/>
            </a:pPr>
            <a:r>
              <a:rPr lang="ru-RU" sz="2400" dirty="0" smtClean="0">
                <a:solidFill>
                  <a:schemeClr val="tx2"/>
                </a:solidFill>
                <a:latin typeface="Times New Roman" pitchFamily="18" charset="0"/>
                <a:cs typeface="Times New Roman" pitchFamily="18" charset="0"/>
              </a:rPr>
              <a:t>В </a:t>
            </a:r>
            <a:r>
              <a:rPr lang="ru-RU" sz="2400" i="1" dirty="0" smtClean="0">
                <a:solidFill>
                  <a:schemeClr val="tx2"/>
                </a:solidFill>
                <a:latin typeface="Times New Roman" pitchFamily="18" charset="0"/>
                <a:cs typeface="Times New Roman" pitchFamily="18" charset="0"/>
              </a:rPr>
              <a:t>1906 </a:t>
            </a:r>
            <a:r>
              <a:rPr lang="ru-RU" sz="2400" dirty="0" smtClean="0">
                <a:solidFill>
                  <a:schemeClr val="tx2"/>
                </a:solidFill>
                <a:latin typeface="Times New Roman" pitchFamily="18" charset="0"/>
                <a:cs typeface="Times New Roman" pitchFamily="18" charset="0"/>
              </a:rPr>
              <a:t>году из-за угрозы ареста уехал в США.</a:t>
            </a:r>
          </a:p>
          <a:p>
            <a:pPr marL="285750" indent="-285750">
              <a:buFont typeface="Arial" pitchFamily="34" charset="0"/>
              <a:buChar char="•"/>
            </a:pPr>
            <a:endParaRPr lang="ru-RU" sz="2400" dirty="0" smtClean="0">
              <a:solidFill>
                <a:schemeClr val="tx2"/>
              </a:solidFill>
              <a:latin typeface="Times New Roman" pitchFamily="18" charset="0"/>
              <a:cs typeface="Times New Roman" pitchFamily="18" charset="0"/>
            </a:endParaRPr>
          </a:p>
          <a:p>
            <a:pPr marL="285750" indent="-285750" algn="ctr">
              <a:buFont typeface="Arial" pitchFamily="34" charset="0"/>
              <a:buChar char="•"/>
            </a:pPr>
            <a:r>
              <a:rPr lang="ru-RU" sz="2400" dirty="0" smtClean="0">
                <a:solidFill>
                  <a:schemeClr val="tx2"/>
                </a:solidFill>
                <a:latin typeface="Times New Roman" pitchFamily="18" charset="0"/>
                <a:cs typeface="Times New Roman" pitchFamily="18" charset="0"/>
              </a:rPr>
              <a:t>В</a:t>
            </a:r>
            <a:r>
              <a:rPr lang="ru-RU" sz="2400" i="1" dirty="0" smtClean="0">
                <a:solidFill>
                  <a:schemeClr val="tx2"/>
                </a:solidFill>
                <a:latin typeface="Times New Roman" pitchFamily="18" charset="0"/>
                <a:cs typeface="Times New Roman" pitchFamily="18" charset="0"/>
              </a:rPr>
              <a:t> 1906-1913 </a:t>
            </a:r>
            <a:r>
              <a:rPr lang="ru-RU" sz="2400" dirty="0" smtClean="0">
                <a:solidFill>
                  <a:schemeClr val="tx2"/>
                </a:solidFill>
                <a:latin typeface="Times New Roman" pitchFamily="18" charset="0"/>
                <a:cs typeface="Times New Roman" pitchFamily="18" charset="0"/>
              </a:rPr>
              <a:t>Горький эмигрировал на остров Капри (Италия).</a:t>
            </a:r>
          </a:p>
          <a:p>
            <a:r>
              <a:rPr lang="ru-RU" sz="2400" dirty="0" smtClean="0">
                <a:solidFill>
                  <a:schemeClr val="tx2"/>
                </a:solidFill>
              </a:rPr>
              <a:t> </a:t>
            </a:r>
          </a:p>
        </p:txBody>
      </p:sp>
      <p:pic>
        <p:nvPicPr>
          <p:cNvPr id="3" name="Picture 4"/>
          <p:cNvPicPr>
            <a:picLocks noChangeAspect="1" noChangeArrowheads="1"/>
          </p:cNvPicPr>
          <p:nvPr/>
        </p:nvPicPr>
        <p:blipFill>
          <a:blip r:embed="rId2" cstate="print"/>
          <a:srcRect/>
          <a:stretch>
            <a:fillRect/>
          </a:stretch>
        </p:blipFill>
        <p:spPr bwMode="auto">
          <a:xfrm>
            <a:off x="4806536" y="0"/>
            <a:ext cx="4157952" cy="6858000"/>
          </a:xfrm>
          <a:prstGeom prst="rect">
            <a:avLst/>
          </a:prstGeom>
          <a:noFill/>
          <a:ln w="9525">
            <a:noFill/>
            <a:miter lim="800000"/>
            <a:headEnd/>
            <a:tailEnd/>
          </a:ln>
          <a:effectLst/>
        </p:spPr>
      </p:pic>
    </p:spTree>
    <p:extLst>
      <p:ext uri="{BB962C8B-B14F-4D97-AF65-F5344CB8AC3E}">
        <p14:creationId xmlns:p14="http://schemas.microsoft.com/office/powerpoint/2010/main" xmlns="" val="3639795784"/>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933056"/>
            <a:ext cx="6048672" cy="2442344"/>
          </a:xfrm>
        </p:spPr>
        <p:txBody>
          <a:bodyPr/>
          <a:lstStyle/>
          <a:p>
            <a:r>
              <a:rPr lang="ru-RU" b="1" dirty="0" smtClean="0">
                <a:solidFill>
                  <a:schemeClr val="tx2"/>
                </a:solidFill>
              </a:rPr>
              <a:t>ВТОРОЙ ПЕРИОД</a:t>
            </a:r>
            <a:endParaRPr lang="ru-RU" b="1" dirty="0">
              <a:solidFill>
                <a:schemeClr val="tx2"/>
              </a:solidFill>
            </a:endParaRPr>
          </a:p>
        </p:txBody>
      </p:sp>
      <p:sp>
        <p:nvSpPr>
          <p:cNvPr id="3" name="Текст 2"/>
          <p:cNvSpPr>
            <a:spLocks noGrp="1"/>
          </p:cNvSpPr>
          <p:nvPr>
            <p:ph type="body" idx="1"/>
          </p:nvPr>
        </p:nvSpPr>
        <p:spPr/>
        <p:txBody>
          <a:bodyPr/>
          <a:lstStyle/>
          <a:p>
            <a:endParaRPr lang="ru-RU" dirty="0"/>
          </a:p>
        </p:txBody>
      </p:sp>
    </p:spTree>
  </p:cSld>
  <p:clrMapOvr>
    <a:masterClrMapping/>
  </p:clrMapOvr>
  <p:transition spd="slow">
    <p:strips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6200"/>
            <a:ext cx="7620000" cy="904528"/>
          </a:xfrm>
        </p:spPr>
        <p:txBody>
          <a:bodyPr>
            <a:normAutofit/>
          </a:bodyPr>
          <a:lstStyle/>
          <a:p>
            <a:pPr algn="ctr"/>
            <a:r>
              <a:rPr lang="ru-RU" sz="5400" b="1" dirty="0" smtClean="0">
                <a:solidFill>
                  <a:schemeClr val="tx2"/>
                </a:solidFill>
              </a:rPr>
              <a:t>ВТОРОЙ ПЕРИОД</a:t>
            </a:r>
            <a:endParaRPr lang="ru-RU" sz="5400" b="1" dirty="0">
              <a:solidFill>
                <a:schemeClr val="tx2"/>
              </a:solidFill>
            </a:endParaRPr>
          </a:p>
        </p:txBody>
      </p:sp>
      <p:sp>
        <p:nvSpPr>
          <p:cNvPr id="3" name="Содержимое 2"/>
          <p:cNvSpPr>
            <a:spLocks noGrp="1"/>
          </p:cNvSpPr>
          <p:nvPr>
            <p:ph sz="half" idx="1"/>
          </p:nvPr>
        </p:nvSpPr>
        <p:spPr>
          <a:xfrm>
            <a:off x="323528" y="2348880"/>
            <a:ext cx="3960440" cy="2736304"/>
          </a:xfrm>
        </p:spPr>
        <p:txBody>
          <a:bodyPr>
            <a:normAutofit fontScale="92500" lnSpcReduction="10000"/>
          </a:bodyPr>
          <a:lstStyle/>
          <a:p>
            <a:pPr algn="ctr"/>
            <a:r>
              <a:rPr lang="ru-RU" dirty="0" smtClean="0">
                <a:solidFill>
                  <a:srgbClr val="FF0000"/>
                </a:solidFill>
                <a:latin typeface="Times New Roman" pitchFamily="18" charset="0"/>
                <a:cs typeface="Times New Roman" pitchFamily="18" charset="0"/>
              </a:rPr>
              <a:t>Второй период </a:t>
            </a:r>
            <a:r>
              <a:rPr lang="ru-RU" dirty="0" smtClean="0">
                <a:latin typeface="Times New Roman" pitchFamily="18" charset="0"/>
                <a:cs typeface="Times New Roman" pitchFamily="18" charset="0"/>
              </a:rPr>
              <a:t>(1902–1913)  творчества, отмеченный тесным сотрудничеством с революционными организациями, отчетливее всего отразился в пьесах  «Дачники»(1905) и «Враги»(1906) и романе  «Мать» (1907).                              </a:t>
            </a:r>
          </a:p>
          <a:p>
            <a:endParaRPr lang="ru-RU" dirty="0"/>
          </a:p>
        </p:txBody>
      </p:sp>
      <p:sp>
        <p:nvSpPr>
          <p:cNvPr id="4" name="Содержимое 3"/>
          <p:cNvSpPr>
            <a:spLocks noGrp="1"/>
          </p:cNvSpPr>
          <p:nvPr>
            <p:ph sz="half" idx="2"/>
          </p:nvPr>
        </p:nvSpPr>
        <p:spPr/>
        <p:txBody>
          <a:bodyPr>
            <a:normAutofit fontScale="92500" lnSpcReduction="10000"/>
          </a:bodyPr>
          <a:lstStyle/>
          <a:p>
            <a:endParaRPr lang="ru-RU"/>
          </a:p>
        </p:txBody>
      </p:sp>
      <p:pic>
        <p:nvPicPr>
          <p:cNvPr id="5" name="Picture 5"/>
          <p:cNvPicPr>
            <a:picLocks noChangeAspect="1" noChangeArrowheads="1"/>
          </p:cNvPicPr>
          <p:nvPr/>
        </p:nvPicPr>
        <p:blipFill>
          <a:blip r:embed="rId2" cstate="print"/>
          <a:srcRect/>
          <a:stretch>
            <a:fillRect/>
          </a:stretch>
        </p:blipFill>
        <p:spPr bwMode="auto">
          <a:xfrm>
            <a:off x="4932040" y="1052736"/>
            <a:ext cx="3528392" cy="5645427"/>
          </a:xfrm>
          <a:prstGeom prst="rect">
            <a:avLst/>
          </a:prstGeom>
          <a:noFill/>
          <a:ln w="9525">
            <a:noFill/>
            <a:miter lim="800000"/>
            <a:headEnd/>
            <a:tailEnd/>
          </a:ln>
          <a:effectLst/>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1921 год</a:t>
            </a:r>
            <a:endParaRPr lang="ru-RU" dirty="0"/>
          </a:p>
        </p:txBody>
      </p:sp>
      <p:sp>
        <p:nvSpPr>
          <p:cNvPr id="3" name="Содержимое 2"/>
          <p:cNvSpPr>
            <a:spLocks noGrp="1"/>
          </p:cNvSpPr>
          <p:nvPr>
            <p:ph sz="half" idx="1"/>
          </p:nvPr>
        </p:nvSpPr>
        <p:spPr/>
        <p:txBody>
          <a:bodyPr/>
          <a:lstStyle/>
          <a:p>
            <a:pPr>
              <a:buNone/>
            </a:pPr>
            <a:r>
              <a:rPr lang="ru-RU" dirty="0" smtClean="0"/>
              <a:t>   Ленин настоял на лечении, но причиной эмиграции была не только необходимость лечения, но и разногласия с большевиками.</a:t>
            </a:r>
            <a:endParaRPr lang="ru-RU" dirty="0"/>
          </a:p>
        </p:txBody>
      </p:sp>
      <p:pic>
        <p:nvPicPr>
          <p:cNvPr id="5" name="Содержимое 4" descr="Горький с сыном.jpg"/>
          <p:cNvPicPr>
            <a:picLocks noGrp="1" noChangeAspect="1"/>
          </p:cNvPicPr>
          <p:nvPr>
            <p:ph sz="half" idx="2"/>
          </p:nvPr>
        </p:nvPicPr>
        <p:blipFill>
          <a:blip r:embed="rId2" cstate="print"/>
          <a:stretch>
            <a:fillRect/>
          </a:stretch>
        </p:blipFill>
        <p:spPr>
          <a:xfrm>
            <a:off x="6111240" y="513907"/>
            <a:ext cx="2277184" cy="4337493"/>
          </a:xfrm>
          <a:prstGeom prst="rect">
            <a:avLst/>
          </a:prstGeom>
          <a:ln w="88900" cap="sq" cmpd="thickThin">
            <a:solidFill>
              <a:schemeClr val="accent1"/>
            </a:solidFill>
            <a:prstDash val="solid"/>
            <a:miter lim="800000"/>
          </a:ln>
          <a:effectLst>
            <a:innerShdw blurRad="76200">
              <a:srgbClr val="000000"/>
            </a:innerShdw>
          </a:effectLst>
        </p:spPr>
      </p:pic>
      <p:sp>
        <p:nvSpPr>
          <p:cNvPr id="6" name="TextBox 5"/>
          <p:cNvSpPr txBox="1"/>
          <p:nvPr/>
        </p:nvSpPr>
        <p:spPr>
          <a:xfrm>
            <a:off x="5508104" y="5013176"/>
            <a:ext cx="3337773" cy="355482"/>
          </a:xfrm>
          <a:prstGeom prst="rect">
            <a:avLst/>
          </a:prstGeom>
          <a:noFill/>
        </p:spPr>
        <p:txBody>
          <a:bodyPr wrap="none" rtlCol="0">
            <a:spAutoFit/>
          </a:bodyPr>
          <a:lstStyle/>
          <a:p>
            <a:pPr>
              <a:lnSpc>
                <a:spcPct val="95000"/>
              </a:lnSpc>
            </a:pPr>
            <a:r>
              <a:rPr lang="ru-RU" dirty="0" smtClean="0"/>
              <a:t>Горький с сыном на Капри</a:t>
            </a:r>
            <a:endParaRPr lang="ru-RU" dirty="0"/>
          </a:p>
        </p:txBody>
      </p:sp>
    </p:spTree>
  </p:cSld>
  <p:clrMapOvr>
    <a:masterClrMapping/>
  </p:clrMapOvr>
  <p:transition spd="slow">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395536" y="1628800"/>
            <a:ext cx="4176464" cy="4543400"/>
          </a:xfrm>
        </p:spPr>
        <p:txBody>
          <a:bodyPr>
            <a:normAutofit fontScale="77500" lnSpcReduction="20000"/>
          </a:bodyPr>
          <a:lstStyle/>
          <a:p>
            <a:r>
              <a:rPr lang="ru-RU" dirty="0" smtClean="0">
                <a:latin typeface="Times New Roman" pitchFamily="18" charset="0"/>
                <a:cs typeface="Times New Roman" pitchFamily="18" charset="0"/>
              </a:rPr>
              <a:t>В революционных событиях 1905 Горький принимал самое активное участие, был заключен в Петропавловскую крепость за </a:t>
            </a:r>
            <a:r>
              <a:rPr lang="ru-RU" dirty="0" err="1" smtClean="0">
                <a:latin typeface="Times New Roman" pitchFamily="18" charset="0"/>
                <a:cs typeface="Times New Roman" pitchFamily="18" charset="0"/>
              </a:rPr>
              <a:t>антицаристские</a:t>
            </a:r>
            <a:r>
              <a:rPr lang="ru-RU" dirty="0" smtClean="0">
                <a:latin typeface="Times New Roman" pitchFamily="18" charset="0"/>
                <a:cs typeface="Times New Roman" pitchFamily="18" charset="0"/>
              </a:rPr>
              <a:t> прокламации. Протест русской и мировой общественности заставил правительство освободить писателя. За помощь деньгами и оружием во время Московского декабрьского вооруженного восстания Горькому грозила расправа со стороны официальных властей, поэтому было решено отправить его за границу. В начале 1906 прибыл в Америку, где пробыл до осени. Здесь были написаны памфлеты "Мои интервью" и очерки "В Америке".</a:t>
            </a:r>
            <a:endParaRPr lang="ru-RU"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77500" lnSpcReduction="20000"/>
          </a:bodyPr>
          <a:lstStyle/>
          <a:p>
            <a:endParaRPr lang="ru-RU"/>
          </a:p>
        </p:txBody>
      </p:sp>
      <p:pic>
        <p:nvPicPr>
          <p:cNvPr id="5" name="Содержимое 4" descr="на балконе.jpg"/>
          <p:cNvPicPr>
            <a:picLocks noChangeAspect="1"/>
          </p:cNvPicPr>
          <p:nvPr/>
        </p:nvPicPr>
        <p:blipFill>
          <a:blip r:embed="rId2" cstate="print"/>
          <a:stretch>
            <a:fillRect/>
          </a:stretch>
        </p:blipFill>
        <p:spPr>
          <a:xfrm>
            <a:off x="4788024" y="1700808"/>
            <a:ext cx="3240360" cy="5049912"/>
          </a:xfrm>
          <a:prstGeom prst="rect">
            <a:avLst/>
          </a:prstGeom>
          <a:ln w="88900" cap="sq" cmpd="thickThin">
            <a:solidFill>
              <a:schemeClr val="accent1"/>
            </a:solidFill>
            <a:prstDash val="solid"/>
            <a:miter lim="800000"/>
          </a:ln>
          <a:effectLst>
            <a:innerShdw blurRad="76200">
              <a:srgbClr val="000000"/>
            </a:innerShdw>
          </a:effectLst>
        </p:spPr>
      </p:pic>
    </p:spTree>
  </p:cSld>
  <p:clrMapOvr>
    <a:masterClrMapping/>
  </p:clrMapOvr>
  <p:transition spd="slow">
    <p:strips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Rot="1" noChangeArrowheads="1"/>
          </p:cNvSpPr>
          <p:nvPr>
            <p:ph idx="1"/>
          </p:nvPr>
        </p:nvSpPr>
        <p:spPr>
          <a:xfrm>
            <a:off x="2916238" y="1916113"/>
            <a:ext cx="8229600" cy="4525962"/>
          </a:xfrm>
        </p:spPr>
        <p:txBody>
          <a:bodyPr/>
          <a:lstStyle/>
          <a:p>
            <a:endParaRPr lang="ru-RU"/>
          </a:p>
        </p:txBody>
      </p:sp>
      <p:pic>
        <p:nvPicPr>
          <p:cNvPr id="14340" name="Picture 4"/>
          <p:cNvPicPr>
            <a:picLocks noChangeAspect="1" noChangeArrowheads="1"/>
          </p:cNvPicPr>
          <p:nvPr/>
        </p:nvPicPr>
        <p:blipFill>
          <a:blip r:embed="rId2" cstate="print"/>
          <a:srcRect/>
          <a:stretch>
            <a:fillRect/>
          </a:stretch>
        </p:blipFill>
        <p:spPr bwMode="auto">
          <a:xfrm>
            <a:off x="611560" y="0"/>
            <a:ext cx="8316912" cy="5954713"/>
          </a:xfrm>
          <a:prstGeom prst="rect">
            <a:avLst/>
          </a:prstGeom>
          <a:noFill/>
          <a:ln w="9525">
            <a:noFill/>
            <a:miter lim="800000"/>
            <a:headEnd/>
            <a:tailEnd/>
          </a:ln>
          <a:effectLst/>
        </p:spPr>
      </p:pic>
      <p:sp>
        <p:nvSpPr>
          <p:cNvPr id="14341" name="Rectangle 5"/>
          <p:cNvSpPr>
            <a:spLocks noChangeArrowheads="1"/>
          </p:cNvSpPr>
          <p:nvPr/>
        </p:nvSpPr>
        <p:spPr bwMode="auto">
          <a:xfrm>
            <a:off x="1258888" y="6308725"/>
            <a:ext cx="5568950" cy="366713"/>
          </a:xfrm>
          <a:prstGeom prst="rect">
            <a:avLst/>
          </a:prstGeom>
          <a:noFill/>
          <a:ln w="9525">
            <a:noFill/>
            <a:miter lim="800000"/>
            <a:headEnd/>
            <a:tailEnd/>
          </a:ln>
          <a:effectLst/>
        </p:spPr>
        <p:txBody>
          <a:bodyPr wrap="none" anchor="ctr">
            <a:spAutoFit/>
          </a:bodyPr>
          <a:lstStyle/>
          <a:p>
            <a:r>
              <a:rPr lang="ru-RU">
                <a:latin typeface="Arial" charset="0"/>
              </a:rPr>
              <a:t>Особняк Рябушинского (</a:t>
            </a:r>
            <a:r>
              <a:rPr lang="ru-RU" b="1">
                <a:latin typeface="Arial" charset="0"/>
              </a:rPr>
              <a:t>дом</a:t>
            </a:r>
            <a:r>
              <a:rPr lang="ru-RU">
                <a:latin typeface="Arial" charset="0"/>
              </a:rPr>
              <a:t>-</a:t>
            </a:r>
            <a:r>
              <a:rPr lang="ru-RU" b="1">
                <a:latin typeface="Arial" charset="0"/>
              </a:rPr>
              <a:t>музей</a:t>
            </a:r>
            <a:r>
              <a:rPr lang="ru-RU">
                <a:latin typeface="Arial" charset="0"/>
              </a:rPr>
              <a:t> М.</a:t>
            </a:r>
            <a:r>
              <a:rPr lang="ru-RU" b="1">
                <a:latin typeface="Arial" charset="0"/>
              </a:rPr>
              <a:t>Горького</a:t>
            </a:r>
            <a:r>
              <a:rPr lang="ru-RU">
                <a:latin typeface="Arial" charset="0"/>
              </a:rPr>
              <a:t>). </a:t>
            </a:r>
          </a:p>
        </p:txBody>
      </p:sp>
    </p:spTree>
  </p:cSld>
  <p:clrMapOvr>
    <a:masterClrMapping/>
  </p:clrMapOvr>
  <p:transition spd="slow">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95536" y="1484784"/>
            <a:ext cx="4824536" cy="4687416"/>
          </a:xfrm>
        </p:spPr>
        <p:txBody>
          <a:bodyPr/>
          <a:lstStyle/>
          <a:p>
            <a:r>
              <a:rPr lang="ru-RU" dirty="0" smtClean="0">
                <a:solidFill>
                  <a:schemeClr val="tx2"/>
                </a:solidFill>
                <a:latin typeface="Times New Roman" pitchFamily="18" charset="0"/>
                <a:cs typeface="Times New Roman" pitchFamily="18" charset="0"/>
              </a:rPr>
              <a:t>Умер он 18 июня 1936 г. 68–летний писатель умер от очередного воспаления легких, которые потом врачи демонстрировали студентам для демонстрации разрушительной работы туберкулеза. Версия об отравлении разделяется большинством исследователей, но базируется на шатком фундаменте</a:t>
            </a:r>
            <a:r>
              <a:rPr lang="ru-RU" sz="2000" dirty="0" smtClean="0">
                <a:solidFill>
                  <a:schemeClr val="tx2"/>
                </a:solidFill>
              </a:rPr>
              <a:t>. </a:t>
            </a:r>
          </a:p>
          <a:p>
            <a:pPr>
              <a:buNone/>
            </a:pPr>
            <a:endParaRPr lang="ru-RU" dirty="0"/>
          </a:p>
        </p:txBody>
      </p:sp>
      <p:pic>
        <p:nvPicPr>
          <p:cNvPr id="4" name="Picture 5"/>
          <p:cNvPicPr>
            <a:picLocks noChangeAspect="1" noChangeArrowheads="1"/>
          </p:cNvPicPr>
          <p:nvPr/>
        </p:nvPicPr>
        <p:blipFill>
          <a:blip r:embed="rId2" cstate="print"/>
          <a:srcRect/>
          <a:stretch>
            <a:fillRect/>
          </a:stretch>
        </p:blipFill>
        <p:spPr bwMode="auto">
          <a:xfrm>
            <a:off x="5292080" y="1556792"/>
            <a:ext cx="3302035" cy="4841775"/>
          </a:xfrm>
          <a:prstGeom prst="rect">
            <a:avLst/>
          </a:prstGeom>
          <a:noFill/>
          <a:ln w="9525">
            <a:noFill/>
            <a:miter lim="800000"/>
            <a:headEnd/>
            <a:tailEnd/>
          </a:ln>
          <a:effectLst/>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Схема 12"/>
          <p:cNvGraphicFramePr/>
          <p:nvPr>
            <p:extLst>
              <p:ext uri="{D42A27DB-BD31-4B8C-83A1-F6EECF244321}">
                <p14:modId xmlns:p14="http://schemas.microsoft.com/office/powerpoint/2010/main" xmlns="" val="1681120556"/>
              </p:ext>
            </p:extLst>
          </p:nvPr>
        </p:nvGraphicFramePr>
        <p:xfrm>
          <a:off x="1115616" y="2204865"/>
          <a:ext cx="7056784"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1475656" y="4653136"/>
            <a:ext cx="4572000" cy="369332"/>
          </a:xfrm>
          <a:prstGeom prst="rect">
            <a:avLst/>
          </a:prstGeom>
        </p:spPr>
        <p:txBody>
          <a:bodyPr>
            <a:spAutoFit/>
          </a:bodyPr>
          <a:lstStyle/>
          <a:p>
            <a:endParaRPr lang="ru-RU" dirty="0"/>
          </a:p>
        </p:txBody>
      </p:sp>
      <p:sp>
        <p:nvSpPr>
          <p:cNvPr id="14" name="Заголовок 1"/>
          <p:cNvSpPr>
            <a:spLocks noGrp="1"/>
          </p:cNvSpPr>
          <p:nvPr>
            <p:ph type="title"/>
          </p:nvPr>
        </p:nvSpPr>
        <p:spPr>
          <a:xfrm>
            <a:off x="1371600" y="188640"/>
            <a:ext cx="6400800" cy="1152128"/>
          </a:xfrm>
        </p:spPr>
        <p:txBody>
          <a:bodyPr>
            <a:normAutofit/>
          </a:bodyPr>
          <a:lstStyle/>
          <a:p>
            <a:r>
              <a:rPr lang="ru-RU" sz="4000" b="1" i="1" dirty="0" smtClean="0">
                <a:ln w="17780" cmpd="sng">
                  <a:solidFill>
                    <a:srgbClr val="FFFFFF"/>
                  </a:solidFill>
                  <a:prstDash val="solid"/>
                  <a:miter lim="800000"/>
                </a:ln>
                <a:solidFill>
                  <a:srgbClr val="FF0000"/>
                </a:solidFill>
                <a:effectLst>
                  <a:outerShdw blurRad="50800" algn="tl" rotWithShape="0">
                    <a:srgbClr val="000000"/>
                  </a:outerShdw>
                </a:effectLst>
              </a:rPr>
              <a:t>Творчество</a:t>
            </a:r>
            <a:br>
              <a:rPr lang="ru-RU" sz="4000" b="1" i="1" dirty="0" smtClean="0">
                <a:ln w="17780" cmpd="sng">
                  <a:solidFill>
                    <a:srgbClr val="FFFFFF"/>
                  </a:solidFill>
                  <a:prstDash val="solid"/>
                  <a:miter lim="800000"/>
                </a:ln>
                <a:solidFill>
                  <a:srgbClr val="FF0000"/>
                </a:solidFill>
                <a:effectLst>
                  <a:outerShdw blurRad="50800" algn="tl" rotWithShape="0">
                    <a:srgbClr val="000000"/>
                  </a:outerShdw>
                </a:effectLst>
              </a:rPr>
            </a:br>
            <a:r>
              <a:rPr lang="ru-RU" sz="2000" dirty="0" smtClean="0">
                <a:solidFill>
                  <a:srgbClr val="00B050"/>
                </a:solidFill>
              </a:rPr>
              <a:t>Романы, поэмы, повести</a:t>
            </a:r>
            <a:endParaRPr lang="ru-RU" sz="2000" dirty="0">
              <a:solidFill>
                <a:srgbClr val="00B050"/>
              </a:solidFill>
            </a:endParaRPr>
          </a:p>
        </p:txBody>
      </p:sp>
    </p:spTree>
    <p:extLst>
      <p:ext uri="{BB962C8B-B14F-4D97-AF65-F5344CB8AC3E}">
        <p14:creationId xmlns:p14="http://schemas.microsoft.com/office/powerpoint/2010/main" xmlns="" val="336882990"/>
      </p:ext>
    </p:extLst>
  </p:cSld>
  <p:clrMapOvr>
    <a:masterClrMapping/>
  </p:clrMapOvr>
  <p:transition spd="slow">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6200"/>
            <a:ext cx="7620000" cy="904528"/>
          </a:xfrm>
        </p:spPr>
        <p:txBody>
          <a:bodyPr>
            <a:noAutofit/>
          </a:bodyPr>
          <a:lstStyle/>
          <a:p>
            <a:pPr algn="ctr"/>
            <a:r>
              <a:rPr lang="ru-RU" sz="4800" b="1" spc="600" dirty="0" smtClean="0">
                <a:solidFill>
                  <a:srgbClr val="002060"/>
                </a:solidFill>
              </a:rPr>
              <a:t>МАКСИМ ГОРЬКИЙ</a:t>
            </a:r>
            <a:endParaRPr lang="ru-RU" sz="4800" b="1" spc="600" dirty="0">
              <a:solidFill>
                <a:srgbClr val="002060"/>
              </a:solidFill>
            </a:endParaRPr>
          </a:p>
        </p:txBody>
      </p:sp>
      <p:sp>
        <p:nvSpPr>
          <p:cNvPr id="3" name="Содержимое 2"/>
          <p:cNvSpPr>
            <a:spLocks noGrp="1"/>
          </p:cNvSpPr>
          <p:nvPr>
            <p:ph idx="1"/>
          </p:nvPr>
        </p:nvSpPr>
        <p:spPr>
          <a:xfrm flipH="1" flipV="1">
            <a:off x="9098280" y="6669360"/>
            <a:ext cx="45719" cy="188640"/>
          </a:xfrm>
        </p:spPr>
        <p:txBody>
          <a:bodyPr>
            <a:normAutofit fontScale="25000" lnSpcReduction="20000"/>
          </a:bodyPr>
          <a:lstStyle/>
          <a:p>
            <a:pPr>
              <a:buNone/>
            </a:pPr>
            <a:r>
              <a:rPr lang="ru-RU" dirty="0" smtClean="0"/>
              <a:t>.</a:t>
            </a:r>
            <a:endParaRPr lang="ru-RU" dirty="0"/>
          </a:p>
        </p:txBody>
      </p:sp>
      <p:sp>
        <p:nvSpPr>
          <p:cNvPr id="4" name="Стрелка вниз 3"/>
          <p:cNvSpPr/>
          <p:nvPr/>
        </p:nvSpPr>
        <p:spPr>
          <a:xfrm>
            <a:off x="4139952" y="980728"/>
            <a:ext cx="792088" cy="1080120"/>
          </a:xfrm>
          <a:prstGeom prst="downArrow">
            <a:avLst/>
          </a:prstGeom>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763688" y="2060848"/>
            <a:ext cx="5400600" cy="79208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vi-VN" sz="2400" b="1" dirty="0" smtClean="0"/>
              <a:t>Алексе́</a:t>
            </a:r>
            <a:r>
              <a:rPr lang="ru-RU" sz="2400" b="1" dirty="0" err="1" smtClean="0"/>
              <a:t>й</a:t>
            </a:r>
            <a:r>
              <a:rPr lang="vi-VN" sz="2400" b="1" dirty="0" smtClean="0"/>
              <a:t> Макси́мович Пешко́в</a:t>
            </a:r>
            <a:endParaRPr lang="ru-RU" sz="2400" dirty="0"/>
          </a:p>
        </p:txBody>
      </p:sp>
      <p:cxnSp>
        <p:nvCxnSpPr>
          <p:cNvPr id="7" name="Прямая со стрелкой 6"/>
          <p:cNvCxnSpPr/>
          <p:nvPr/>
        </p:nvCxnSpPr>
        <p:spPr>
          <a:xfrm flipH="1">
            <a:off x="1331640" y="2780928"/>
            <a:ext cx="3024336" cy="1440160"/>
          </a:xfrm>
          <a:prstGeom prst="straightConnector1">
            <a:avLst/>
          </a:prstGeom>
          <a:ln w="57150">
            <a:solidFill>
              <a:srgbClr val="7030A0"/>
            </a:solidFill>
            <a:tailEnd type="arrow"/>
          </a:ln>
        </p:spPr>
        <p:style>
          <a:lnRef idx="3">
            <a:schemeClr val="dk1"/>
          </a:lnRef>
          <a:fillRef idx="0">
            <a:schemeClr val="dk1"/>
          </a:fillRef>
          <a:effectRef idx="2">
            <a:schemeClr val="dk1"/>
          </a:effectRef>
          <a:fontRef idx="minor">
            <a:schemeClr val="tx1"/>
          </a:fontRef>
        </p:style>
      </p:cxnSp>
      <p:sp>
        <p:nvSpPr>
          <p:cNvPr id="10" name="Прямоугольник 9"/>
          <p:cNvSpPr/>
          <p:nvPr/>
        </p:nvSpPr>
        <p:spPr>
          <a:xfrm>
            <a:off x="107504" y="4293096"/>
            <a:ext cx="2664296" cy="10801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None/>
            </a:pPr>
            <a:r>
              <a:rPr lang="ru-RU" sz="2400" dirty="0" smtClean="0">
                <a:solidFill>
                  <a:schemeClr val="bg1"/>
                </a:solidFill>
                <a:latin typeface="Times New Roman" pitchFamily="18" charset="0"/>
                <a:cs typeface="Times New Roman" pitchFamily="18" charset="0"/>
              </a:rPr>
              <a:t>Родился 28 марта   </a:t>
            </a:r>
          </a:p>
          <a:p>
            <a:pPr algn="ctr">
              <a:lnSpc>
                <a:spcPct val="80000"/>
              </a:lnSpc>
              <a:buNone/>
            </a:pPr>
            <a:r>
              <a:rPr lang="ru-RU" sz="2400" dirty="0" smtClean="0">
                <a:solidFill>
                  <a:schemeClr val="bg1"/>
                </a:solidFill>
                <a:latin typeface="Times New Roman" pitchFamily="18" charset="0"/>
                <a:cs typeface="Times New Roman" pitchFamily="18" charset="0"/>
              </a:rPr>
              <a:t>1868 г. в Нижнем Новгороде</a:t>
            </a:r>
          </a:p>
        </p:txBody>
      </p:sp>
      <p:pic>
        <p:nvPicPr>
          <p:cNvPr id="14" name="Picture 4"/>
          <p:cNvPicPr>
            <a:picLocks noChangeAspect="1" noChangeArrowheads="1"/>
          </p:cNvPicPr>
          <p:nvPr/>
        </p:nvPicPr>
        <p:blipFill>
          <a:blip r:embed="rId2" cstate="print"/>
          <a:srcRect/>
          <a:stretch>
            <a:fillRect/>
          </a:stretch>
        </p:blipFill>
        <p:spPr bwMode="auto">
          <a:xfrm>
            <a:off x="4932040" y="2924944"/>
            <a:ext cx="2845484" cy="3933056"/>
          </a:xfrm>
          <a:prstGeom prst="rect">
            <a:avLst/>
          </a:prstGeom>
          <a:noFill/>
          <a:ln w="9525">
            <a:noFill/>
            <a:miter lim="800000"/>
            <a:headEnd/>
            <a:tailEnd/>
          </a:ln>
          <a:effectLst/>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xmlns="" val="1220042124"/>
              </p:ext>
            </p:extLst>
          </p:nvPr>
        </p:nvGraphicFramePr>
        <p:xfrm>
          <a:off x="1115616" y="2204864"/>
          <a:ext cx="6840760"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Заголовок 1"/>
          <p:cNvSpPr>
            <a:spLocks noGrp="1"/>
          </p:cNvSpPr>
          <p:nvPr>
            <p:ph type="title"/>
          </p:nvPr>
        </p:nvSpPr>
        <p:spPr>
          <a:xfrm>
            <a:off x="1371600" y="1375048"/>
            <a:ext cx="6400800" cy="685800"/>
          </a:xfrm>
        </p:spPr>
        <p:txBody>
          <a:bodyPr>
            <a:normAutofit/>
          </a:bodyPr>
          <a:lstStyle/>
          <a:p>
            <a:r>
              <a:rPr lang="ru-RU" sz="3600" b="1" dirty="0" smtClean="0">
                <a:solidFill>
                  <a:srgbClr val="FF0000"/>
                </a:solidFill>
              </a:rPr>
              <a:t>Пьесы</a:t>
            </a:r>
            <a:endParaRPr lang="ru-RU" sz="3600" b="1" dirty="0">
              <a:solidFill>
                <a:srgbClr val="FF0000"/>
              </a:solidFill>
            </a:endParaRPr>
          </a:p>
        </p:txBody>
      </p:sp>
    </p:spTree>
    <p:extLst>
      <p:ext uri="{BB962C8B-B14F-4D97-AF65-F5344CB8AC3E}">
        <p14:creationId xmlns:p14="http://schemas.microsoft.com/office/powerpoint/2010/main" xmlns="" val="3977995418"/>
      </p:ext>
    </p:extLst>
  </p:cSld>
  <p:clrMapOvr>
    <a:masterClrMapping/>
  </p:clrMapOvr>
  <p:transition spd="slow">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xmlns="" val="78776272"/>
              </p:ext>
            </p:extLst>
          </p:nvPr>
        </p:nvGraphicFramePr>
        <p:xfrm>
          <a:off x="1259632" y="1844824"/>
          <a:ext cx="655272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Заголовок 1"/>
          <p:cNvSpPr>
            <a:spLocks noGrp="1"/>
          </p:cNvSpPr>
          <p:nvPr>
            <p:ph type="title"/>
          </p:nvPr>
        </p:nvSpPr>
        <p:spPr>
          <a:xfrm>
            <a:off x="1371600" y="1124744"/>
            <a:ext cx="6400800" cy="504056"/>
          </a:xfrm>
        </p:spPr>
        <p:txBody>
          <a:bodyPr>
            <a:normAutofit/>
          </a:bodyPr>
          <a:lstStyle/>
          <a:p>
            <a:r>
              <a:rPr lang="ru-RU" sz="2800" b="1" dirty="0">
                <a:solidFill>
                  <a:srgbClr val="FF0000"/>
                </a:solidFill>
              </a:rPr>
              <a:t>Циклы,</a:t>
            </a:r>
            <a:r>
              <a:rPr lang="en-US" sz="2800" b="1" dirty="0">
                <a:solidFill>
                  <a:srgbClr val="FF0000"/>
                </a:solidFill>
              </a:rPr>
              <a:t> </a:t>
            </a:r>
            <a:r>
              <a:rPr lang="ru-RU" sz="2800" b="1" dirty="0">
                <a:solidFill>
                  <a:srgbClr val="FF0000"/>
                </a:solidFill>
              </a:rPr>
              <a:t>рассказы и книги</a:t>
            </a:r>
          </a:p>
        </p:txBody>
      </p:sp>
    </p:spTree>
    <p:extLst>
      <p:ext uri="{BB962C8B-B14F-4D97-AF65-F5344CB8AC3E}">
        <p14:creationId xmlns:p14="http://schemas.microsoft.com/office/powerpoint/2010/main" xmlns="" val="1487396877"/>
      </p:ext>
    </p:extLst>
  </p:cSld>
  <p:clrMapOvr>
    <a:masterClrMapping/>
  </p:clrMapOvr>
  <p:transition spd="slow">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221088"/>
            <a:ext cx="5472608" cy="2154312"/>
          </a:xfrm>
        </p:spPr>
        <p:txBody>
          <a:bodyPr>
            <a:normAutofit/>
          </a:bodyPr>
          <a:lstStyle/>
          <a:p>
            <a:r>
              <a:rPr lang="ru-RU" sz="11500" b="1" dirty="0" smtClean="0">
                <a:solidFill>
                  <a:schemeClr val="tx2"/>
                </a:solidFill>
              </a:rPr>
              <a:t>СЕМЬЯ</a:t>
            </a:r>
            <a:endParaRPr lang="ru-RU" sz="11500" b="1" dirty="0">
              <a:solidFill>
                <a:schemeClr val="tx2"/>
              </a:solidFill>
            </a:endParaRPr>
          </a:p>
        </p:txBody>
      </p:sp>
      <p:sp>
        <p:nvSpPr>
          <p:cNvPr id="3" name="Текст 2"/>
          <p:cNvSpPr>
            <a:spLocks noGrp="1"/>
          </p:cNvSpPr>
          <p:nvPr>
            <p:ph type="body" idx="1"/>
          </p:nvPr>
        </p:nvSpPr>
        <p:spPr>
          <a:xfrm flipH="1">
            <a:off x="5867400" y="3124201"/>
            <a:ext cx="1944960" cy="45719"/>
          </a:xfrm>
        </p:spPr>
        <p:txBody>
          <a:bodyPr>
            <a:normAutofit fontScale="25000" lnSpcReduction="20000"/>
          </a:bodyPr>
          <a:lstStyle/>
          <a:p>
            <a:r>
              <a:rPr lang="ru-RU" dirty="0" smtClean="0"/>
              <a:t>.</a:t>
            </a:r>
            <a:endParaRPr lang="ru-RU" dirty="0"/>
          </a:p>
        </p:txBody>
      </p:sp>
    </p:spTree>
  </p:cSld>
  <p:clrMapOvr>
    <a:masterClrMapping/>
  </p:clrMapOvr>
  <p:transition spd="slow">
    <p:strips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611560" y="188640"/>
            <a:ext cx="1800200" cy="72008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bg1"/>
                </a:solidFill>
              </a:rPr>
              <a:t>ОТЕЦ</a:t>
            </a:r>
            <a:endParaRPr lang="ru-RU" sz="2800" b="1" dirty="0">
              <a:solidFill>
                <a:schemeClr val="bg1"/>
              </a:solidFill>
            </a:endParaRPr>
          </a:p>
        </p:txBody>
      </p:sp>
      <p:sp>
        <p:nvSpPr>
          <p:cNvPr id="8" name="Скругленный прямоугольник 7"/>
          <p:cNvSpPr/>
          <p:nvPr/>
        </p:nvSpPr>
        <p:spPr>
          <a:xfrm>
            <a:off x="3635896" y="188640"/>
            <a:ext cx="1800200" cy="72008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МАТЬ</a:t>
            </a:r>
            <a:endParaRPr lang="ru-RU" sz="2800" b="1" dirty="0"/>
          </a:p>
        </p:txBody>
      </p:sp>
      <p:sp>
        <p:nvSpPr>
          <p:cNvPr id="9" name="Скругленный прямоугольник 8"/>
          <p:cNvSpPr/>
          <p:nvPr/>
        </p:nvSpPr>
        <p:spPr>
          <a:xfrm>
            <a:off x="6876256" y="188640"/>
            <a:ext cx="1800200" cy="72008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rPr>
              <a:t>ДЕД</a:t>
            </a:r>
            <a:endParaRPr lang="ru-RU" sz="3200" b="1" dirty="0">
              <a:solidFill>
                <a:schemeClr val="bg1"/>
              </a:solidFill>
            </a:endParaRPr>
          </a:p>
        </p:txBody>
      </p:sp>
      <p:sp>
        <p:nvSpPr>
          <p:cNvPr id="10" name="Скругленный прямоугольник 9"/>
          <p:cNvSpPr/>
          <p:nvPr/>
        </p:nvSpPr>
        <p:spPr>
          <a:xfrm>
            <a:off x="107504" y="1052736"/>
            <a:ext cx="3024336" cy="720080"/>
          </a:xfrm>
          <a:prstGeom prst="roundRect">
            <a:avLst/>
          </a:prstGeom>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latin typeface="Times New Roman" pitchFamily="18" charset="0"/>
                <a:cs typeface="Times New Roman" pitchFamily="18" charset="0"/>
              </a:rPr>
              <a:t>Максим Савватиевич Пешков</a:t>
            </a:r>
            <a:r>
              <a:rPr lang="ru-RU" dirty="0" smtClean="0">
                <a:solidFill>
                  <a:schemeClr val="bg1"/>
                </a:solidFill>
                <a:latin typeface="Times New Roman" pitchFamily="18" charset="0"/>
                <a:cs typeface="Times New Roman" pitchFamily="18" charset="0"/>
              </a:rPr>
              <a:t> </a:t>
            </a:r>
            <a:endParaRPr lang="ru-RU" dirty="0">
              <a:solidFill>
                <a:schemeClr val="bg1"/>
              </a:solidFill>
            </a:endParaRPr>
          </a:p>
        </p:txBody>
      </p:sp>
      <p:sp>
        <p:nvSpPr>
          <p:cNvPr id="11" name="Прямоугольник с двумя скругленными противолежащими углами 10"/>
          <p:cNvSpPr/>
          <p:nvPr/>
        </p:nvSpPr>
        <p:spPr>
          <a:xfrm>
            <a:off x="107504" y="1988840"/>
            <a:ext cx="3168352" cy="1440160"/>
          </a:xfrm>
          <a:prstGeom prst="round2DiagRect">
            <a:avLst/>
          </a:prstGeom>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solidFill>
                <a:latin typeface="Times New Roman" pitchFamily="18" charset="0"/>
                <a:cs typeface="Times New Roman" pitchFamily="18" charset="0"/>
              </a:rPr>
              <a:t>Столяр-краснодеревщик. </a:t>
            </a:r>
          </a:p>
          <a:p>
            <a:pPr algn="ctr"/>
            <a:r>
              <a:rPr lang="ru-RU" dirty="0" smtClean="0">
                <a:solidFill>
                  <a:schemeClr val="tx2"/>
                </a:solidFill>
                <a:latin typeface="Times New Roman" pitchFamily="18" charset="0"/>
                <a:cs typeface="Times New Roman" pitchFamily="18" charset="0"/>
              </a:rPr>
              <a:t>В последние годы работал управляющим пароходной конторой, умер от холеры. </a:t>
            </a:r>
            <a:endParaRPr lang="ru-RU" dirty="0">
              <a:solidFill>
                <a:schemeClr val="tx2"/>
              </a:solidFill>
            </a:endParaRPr>
          </a:p>
        </p:txBody>
      </p:sp>
      <p:sp>
        <p:nvSpPr>
          <p:cNvPr id="12" name="Скругленный прямоугольник 11"/>
          <p:cNvSpPr/>
          <p:nvPr/>
        </p:nvSpPr>
        <p:spPr>
          <a:xfrm>
            <a:off x="3275856" y="1052736"/>
            <a:ext cx="3024336" cy="720080"/>
          </a:xfrm>
          <a:prstGeom prst="roundRect">
            <a:avLst/>
          </a:prstGeom>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latin typeface="Times New Roman" pitchFamily="18" charset="0"/>
                <a:cs typeface="Times New Roman" pitchFamily="18" charset="0"/>
              </a:rPr>
              <a:t>Варвара Васильевна Каширина</a:t>
            </a:r>
            <a:r>
              <a:rPr lang="ru-RU" dirty="0" smtClean="0">
                <a:solidFill>
                  <a:schemeClr val="bg1"/>
                </a:solidFill>
                <a:latin typeface="Times New Roman" pitchFamily="18" charset="0"/>
                <a:cs typeface="Times New Roman" pitchFamily="18" charset="0"/>
              </a:rPr>
              <a:t> </a:t>
            </a:r>
            <a:endParaRPr lang="ru-RU" dirty="0">
              <a:solidFill>
                <a:schemeClr val="bg1"/>
              </a:solidFill>
            </a:endParaRPr>
          </a:p>
        </p:txBody>
      </p:sp>
      <p:sp>
        <p:nvSpPr>
          <p:cNvPr id="13" name="Прямоугольник с двумя скругленными противолежащими углами 12"/>
          <p:cNvSpPr/>
          <p:nvPr/>
        </p:nvSpPr>
        <p:spPr>
          <a:xfrm>
            <a:off x="3347864" y="1988840"/>
            <a:ext cx="2952328" cy="1440160"/>
          </a:xfrm>
          <a:prstGeom prst="round2DiagRect">
            <a:avLst/>
          </a:prstGeom>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solidFill>
                <a:latin typeface="Times New Roman" pitchFamily="18" charset="0"/>
                <a:cs typeface="Times New Roman" pitchFamily="18" charset="0"/>
              </a:rPr>
              <a:t>Из мещанской семьи; рано овдовев, вторично вышла замуж, умерла от чахотки</a:t>
            </a:r>
            <a:r>
              <a:rPr lang="ru-RU" dirty="0" smtClean="0">
                <a:solidFill>
                  <a:schemeClr val="accent3"/>
                </a:solidFill>
                <a:latin typeface="Times New Roman" pitchFamily="18" charset="0"/>
                <a:cs typeface="Times New Roman" pitchFamily="18" charset="0"/>
              </a:rPr>
              <a:t>.</a:t>
            </a:r>
            <a:endParaRPr lang="ru-RU" dirty="0">
              <a:solidFill>
                <a:schemeClr val="tx2"/>
              </a:solidFill>
            </a:endParaRPr>
          </a:p>
        </p:txBody>
      </p:sp>
      <p:sp>
        <p:nvSpPr>
          <p:cNvPr id="14" name="Скругленный прямоугольник 13"/>
          <p:cNvSpPr/>
          <p:nvPr/>
        </p:nvSpPr>
        <p:spPr>
          <a:xfrm>
            <a:off x="6372200" y="1052736"/>
            <a:ext cx="2628800" cy="720080"/>
          </a:xfrm>
          <a:prstGeom prst="roundRect">
            <a:avLst/>
          </a:prstGeom>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latin typeface="Times New Roman" pitchFamily="18" charset="0"/>
                <a:cs typeface="Times New Roman" pitchFamily="18" charset="0"/>
              </a:rPr>
              <a:t>Василий Васильевич Каширин</a:t>
            </a:r>
            <a:endParaRPr lang="ru-RU" dirty="0">
              <a:solidFill>
                <a:schemeClr val="bg1"/>
              </a:solidFill>
            </a:endParaRPr>
          </a:p>
        </p:txBody>
      </p:sp>
      <p:sp>
        <p:nvSpPr>
          <p:cNvPr id="16" name="Прямоугольник с двумя скругленными противолежащими углами 15"/>
          <p:cNvSpPr/>
          <p:nvPr/>
        </p:nvSpPr>
        <p:spPr>
          <a:xfrm>
            <a:off x="6372200" y="1988840"/>
            <a:ext cx="2627784" cy="2520280"/>
          </a:xfrm>
          <a:prstGeom prst="round2DiagRect">
            <a:avLst/>
          </a:prstGeom>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solidFill>
                <a:latin typeface="Times New Roman" pitchFamily="18" charset="0"/>
                <a:cs typeface="Times New Roman" pitchFamily="18" charset="0"/>
              </a:rPr>
              <a:t>Дед обучал мальчика по церковным книгам, бабушка </a:t>
            </a:r>
            <a:r>
              <a:rPr lang="ru-RU" b="1" dirty="0" smtClean="0">
                <a:solidFill>
                  <a:schemeClr val="tx2"/>
                </a:solidFill>
                <a:latin typeface="Times New Roman" pitchFamily="18" charset="0"/>
                <a:cs typeface="Times New Roman" pitchFamily="18" charset="0"/>
              </a:rPr>
              <a:t>Акулина Ивановна </a:t>
            </a:r>
            <a:r>
              <a:rPr lang="ru-RU" dirty="0" smtClean="0">
                <a:solidFill>
                  <a:schemeClr val="tx2"/>
                </a:solidFill>
                <a:latin typeface="Times New Roman" pitchFamily="18" charset="0"/>
                <a:cs typeface="Times New Roman" pitchFamily="18" charset="0"/>
              </a:rPr>
              <a:t>приобщила внука к народным песням и сказкам, но главное — заменила мать.</a:t>
            </a:r>
            <a:endParaRPr lang="ru-RU" dirty="0">
              <a:solidFill>
                <a:schemeClr val="tx2"/>
              </a:solidFill>
            </a:endParaRPr>
          </a:p>
        </p:txBody>
      </p:sp>
      <p:pic>
        <p:nvPicPr>
          <p:cNvPr id="1026" name="Picture 2" descr="1904. М Горький и Е П Пешкова с детьми Катей и Максимом. Фотография М П Дмитриева "/>
          <p:cNvPicPr>
            <a:picLocks noChangeAspect="1" noChangeArrowheads="1"/>
          </p:cNvPicPr>
          <p:nvPr/>
        </p:nvPicPr>
        <p:blipFill>
          <a:blip r:embed="rId2" cstate="print"/>
          <a:srcRect/>
          <a:stretch>
            <a:fillRect/>
          </a:stretch>
        </p:blipFill>
        <p:spPr bwMode="auto">
          <a:xfrm>
            <a:off x="1115616" y="3501008"/>
            <a:ext cx="3600400" cy="3215386"/>
          </a:xfrm>
          <a:prstGeom prst="rect">
            <a:avLst/>
          </a:prstGeom>
          <a:noFill/>
        </p:spPr>
      </p:pic>
    </p:spTree>
  </p:cSld>
  <p:clrMapOvr>
    <a:masterClrMapping/>
  </p:clrMapOvr>
  <p:transition spd="slow">
    <p:strips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cstate="print"/>
          <a:srcRect/>
          <a:stretch>
            <a:fillRect/>
          </a:stretch>
        </p:blipFill>
        <p:spPr bwMode="auto">
          <a:xfrm>
            <a:off x="179388" y="692150"/>
            <a:ext cx="5715000" cy="5185122"/>
          </a:xfrm>
          <a:prstGeom prst="rect">
            <a:avLst/>
          </a:prstGeom>
          <a:noFill/>
          <a:ln w="9525">
            <a:noFill/>
            <a:miter lim="800000"/>
            <a:headEnd/>
            <a:tailEnd/>
          </a:ln>
          <a:effectLst/>
        </p:spPr>
      </p:pic>
      <p:sp>
        <p:nvSpPr>
          <p:cNvPr id="13317" name="Rectangle 5"/>
          <p:cNvSpPr>
            <a:spLocks noChangeArrowheads="1"/>
          </p:cNvSpPr>
          <p:nvPr/>
        </p:nvSpPr>
        <p:spPr bwMode="auto">
          <a:xfrm>
            <a:off x="683568" y="6090753"/>
            <a:ext cx="3756670" cy="369332"/>
          </a:xfrm>
          <a:prstGeom prst="rect">
            <a:avLst/>
          </a:prstGeom>
          <a:noFill/>
          <a:ln w="9525">
            <a:noFill/>
            <a:miter lim="800000"/>
            <a:headEnd/>
            <a:tailEnd/>
          </a:ln>
          <a:effectLst/>
        </p:spPr>
        <p:txBody>
          <a:bodyPr wrap="square" anchor="ctr">
            <a:spAutoFit/>
          </a:bodyPr>
          <a:lstStyle/>
          <a:p>
            <a:r>
              <a:rPr lang="ru-RU" b="1" dirty="0">
                <a:latin typeface="Arial" charset="0"/>
              </a:rPr>
              <a:t>Дом</a:t>
            </a:r>
            <a:r>
              <a:rPr lang="ru-RU" dirty="0">
                <a:latin typeface="Arial" charset="0"/>
              </a:rPr>
              <a:t>-</a:t>
            </a:r>
            <a:r>
              <a:rPr lang="ru-RU" b="1" dirty="0">
                <a:latin typeface="Arial" charset="0"/>
              </a:rPr>
              <a:t>музей</a:t>
            </a:r>
            <a:r>
              <a:rPr lang="ru-RU" dirty="0">
                <a:latin typeface="Arial" charset="0"/>
              </a:rPr>
              <a:t> </a:t>
            </a:r>
            <a:r>
              <a:rPr lang="ru-RU" b="1" dirty="0">
                <a:latin typeface="Arial" charset="0"/>
              </a:rPr>
              <a:t>Горького</a:t>
            </a:r>
            <a:r>
              <a:rPr lang="ru-RU" dirty="0">
                <a:latin typeface="Arial" charset="0"/>
              </a:rPr>
              <a:t> в Нижнем </a:t>
            </a:r>
          </a:p>
        </p:txBody>
      </p:sp>
      <p:pic>
        <p:nvPicPr>
          <p:cNvPr id="13318" name="Picture 6"/>
          <p:cNvPicPr>
            <a:picLocks noChangeAspect="1" noChangeArrowheads="1"/>
          </p:cNvPicPr>
          <p:nvPr/>
        </p:nvPicPr>
        <p:blipFill>
          <a:blip r:embed="rId3" cstate="print"/>
          <a:srcRect/>
          <a:stretch>
            <a:fillRect/>
          </a:stretch>
        </p:blipFill>
        <p:spPr bwMode="auto">
          <a:xfrm>
            <a:off x="6227763" y="476250"/>
            <a:ext cx="2520950" cy="2117725"/>
          </a:xfrm>
          <a:prstGeom prst="rect">
            <a:avLst/>
          </a:prstGeom>
          <a:noFill/>
          <a:ln w="9525">
            <a:noFill/>
            <a:miter lim="800000"/>
            <a:headEnd/>
            <a:tailEnd/>
          </a:ln>
          <a:effectLst/>
        </p:spPr>
      </p:pic>
      <p:pic>
        <p:nvPicPr>
          <p:cNvPr id="13320" name="Picture 8"/>
          <p:cNvPicPr>
            <a:picLocks noChangeAspect="1" noChangeArrowheads="1"/>
          </p:cNvPicPr>
          <p:nvPr/>
        </p:nvPicPr>
        <p:blipFill>
          <a:blip r:embed="rId4" cstate="print"/>
          <a:srcRect/>
          <a:stretch>
            <a:fillRect/>
          </a:stretch>
        </p:blipFill>
        <p:spPr bwMode="auto">
          <a:xfrm>
            <a:off x="5940425" y="2997200"/>
            <a:ext cx="2744788" cy="3659188"/>
          </a:xfrm>
          <a:prstGeom prst="rect">
            <a:avLst/>
          </a:prstGeom>
          <a:noFill/>
          <a:ln w="9525">
            <a:noFill/>
            <a:miter lim="800000"/>
            <a:headEnd/>
            <a:tailEnd/>
          </a:ln>
          <a:effectLst/>
        </p:spPr>
      </p:pic>
    </p:spTree>
  </p:cSld>
  <p:clrMapOvr>
    <a:masterClrMapping/>
  </p:clrMapOvr>
  <p:transition spd="slow">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6200"/>
            <a:ext cx="7620000" cy="1048544"/>
          </a:xfrm>
        </p:spPr>
        <p:txBody>
          <a:bodyPr>
            <a:normAutofit/>
          </a:bodyPr>
          <a:lstStyle/>
          <a:p>
            <a:pPr algn="ctr"/>
            <a:r>
              <a:rPr lang="ru-RU" sz="6600" b="1" dirty="0" smtClean="0">
                <a:solidFill>
                  <a:srgbClr val="FF0000"/>
                </a:solidFill>
              </a:rPr>
              <a:t>ОБРАЗОВАНИЕ</a:t>
            </a:r>
            <a:endParaRPr lang="ru-RU" sz="6600" b="1" dirty="0">
              <a:solidFill>
                <a:srgbClr val="FF0000"/>
              </a:solidFill>
            </a:endParaRPr>
          </a:p>
        </p:txBody>
      </p:sp>
      <p:sp>
        <p:nvSpPr>
          <p:cNvPr id="3" name="Заголовок 1"/>
          <p:cNvSpPr txBox="1">
            <a:spLocks/>
          </p:cNvSpPr>
          <p:nvPr/>
        </p:nvSpPr>
        <p:spPr>
          <a:xfrm rot="10800000" flipV="1">
            <a:off x="323528" y="1124744"/>
            <a:ext cx="8287072" cy="5328592"/>
          </a:xfrm>
          <a:prstGeom prst="rect">
            <a:avLst/>
          </a:prstGeom>
        </p:spPr>
        <p:txBody>
          <a:bodyPr vert="horz" lIns="121899" tIns="60949" rIns="121899" bIns="60949" rtlCol="0" anchor="b">
            <a:normAutofit/>
          </a:bodyPr>
          <a:lstStyle/>
          <a:p>
            <a:pPr marL="0" marR="0" lvl="0" indent="0" algn="ctr" defTabSz="1218987" rtl="0" eaLnBrk="1" fontAlgn="auto" latinLnBrk="0" hangingPunct="1">
              <a:lnSpc>
                <a:spcPct val="85000"/>
              </a:lnSpc>
              <a:spcBef>
                <a:spcPct val="0"/>
              </a:spcBef>
              <a:spcAft>
                <a:spcPts val="0"/>
              </a:spcAft>
              <a:buClrTx/>
              <a:buSzTx/>
              <a:buFontTx/>
              <a:buNone/>
              <a:tabLst/>
              <a:defRPr/>
            </a:pPr>
            <a:endParaRPr kumimoji="0" lang="ru-RU" sz="6600" b="1" i="0" u="none" strike="noStrike" kern="1200" cap="none" spc="0" normalizeH="0" baseline="0" noProof="0" dirty="0">
              <a:ln>
                <a:noFill/>
              </a:ln>
              <a:solidFill>
                <a:schemeClr val="tx2"/>
              </a:solidFill>
              <a:effectLst/>
              <a:uLnTx/>
              <a:uFillTx/>
              <a:latin typeface="+mj-lt"/>
              <a:ea typeface="+mj-ea"/>
              <a:cs typeface="+mj-cs"/>
            </a:endParaRPr>
          </a:p>
        </p:txBody>
      </p:sp>
      <p:sp>
        <p:nvSpPr>
          <p:cNvPr id="4" name="Прямоугольник 3"/>
          <p:cNvSpPr/>
          <p:nvPr/>
        </p:nvSpPr>
        <p:spPr>
          <a:xfrm>
            <a:off x="467544" y="1124744"/>
            <a:ext cx="8352928" cy="707886"/>
          </a:xfrm>
          <a:prstGeom prst="rect">
            <a:avLst/>
          </a:prstGeom>
        </p:spPr>
        <p:txBody>
          <a:bodyPr wrap="square">
            <a:spAutoFit/>
          </a:bodyPr>
          <a:lstStyle/>
          <a:p>
            <a:pPr algn="ctr">
              <a:buFont typeface="Wingdings" pitchFamily="2" charset="2"/>
              <a:buChar char="ü"/>
            </a:pPr>
            <a:r>
              <a:rPr lang="ru-RU" sz="2000" dirty="0" smtClean="0">
                <a:latin typeface="Times New Roman" pitchFamily="18" charset="0"/>
                <a:cs typeface="Times New Roman" pitchFamily="18" charset="0"/>
              </a:rPr>
              <a:t> </a:t>
            </a:r>
            <a:r>
              <a:rPr lang="ru-RU" sz="2000" dirty="0" smtClean="0">
                <a:solidFill>
                  <a:schemeClr val="tx2">
                    <a:lumMod val="50000"/>
                  </a:schemeClr>
                </a:solidFill>
                <a:latin typeface="Times New Roman" pitchFamily="18" charset="0"/>
                <a:cs typeface="Times New Roman" pitchFamily="18" charset="0"/>
              </a:rPr>
              <a:t>Начальное образование он получил в Слободско-Кунавинском училище, которое окончил в 1878 г.</a:t>
            </a:r>
            <a:endParaRPr lang="ru-RU" sz="2000" dirty="0"/>
          </a:p>
        </p:txBody>
      </p:sp>
      <p:sp>
        <p:nvSpPr>
          <p:cNvPr id="5" name="Прямоугольник 4"/>
          <p:cNvSpPr/>
          <p:nvPr/>
        </p:nvSpPr>
        <p:spPr>
          <a:xfrm>
            <a:off x="323528" y="1916832"/>
            <a:ext cx="8568952" cy="1015663"/>
          </a:xfrm>
          <a:prstGeom prst="rect">
            <a:avLst/>
          </a:prstGeom>
        </p:spPr>
        <p:txBody>
          <a:bodyPr wrap="square">
            <a:spAutoFit/>
          </a:bodyPr>
          <a:lstStyle/>
          <a:p>
            <a:pPr marL="285750" indent="-285750" algn="ctr">
              <a:buFont typeface="Wingdings" pitchFamily="2" charset="2"/>
              <a:buChar char="ü"/>
            </a:pPr>
            <a:r>
              <a:rPr lang="ru-RU" sz="2000" dirty="0" smtClean="0">
                <a:solidFill>
                  <a:schemeClr val="tx2"/>
                </a:solidFill>
                <a:latin typeface="Times New Roman" pitchFamily="18" charset="0"/>
                <a:cs typeface="Times New Roman" pitchFamily="18" charset="0"/>
              </a:rPr>
              <a:t>В </a:t>
            </a:r>
            <a:r>
              <a:rPr lang="ru-RU" sz="2000" b="1" i="1" dirty="0" smtClean="0">
                <a:solidFill>
                  <a:schemeClr val="tx2"/>
                </a:solidFill>
                <a:latin typeface="Times New Roman" pitchFamily="18" charset="0"/>
                <a:cs typeface="Times New Roman" pitchFamily="18" charset="0"/>
              </a:rPr>
              <a:t>1884</a:t>
            </a:r>
            <a:r>
              <a:rPr lang="ru-RU" sz="2000" b="1" dirty="0" smtClean="0">
                <a:solidFill>
                  <a:schemeClr val="tx2"/>
                </a:solidFill>
                <a:latin typeface="Times New Roman" pitchFamily="18" charset="0"/>
                <a:cs typeface="Times New Roman" pitchFamily="18" charset="0"/>
              </a:rPr>
              <a:t> </a:t>
            </a:r>
            <a:r>
              <a:rPr lang="ru-RU" sz="2000" dirty="0" smtClean="0">
                <a:solidFill>
                  <a:schemeClr val="tx2"/>
                </a:solidFill>
                <a:latin typeface="Times New Roman" pitchFamily="18" charset="0"/>
                <a:cs typeface="Times New Roman" pitchFamily="18" charset="0"/>
              </a:rPr>
              <a:t>году  поехал в </a:t>
            </a:r>
            <a:r>
              <a:rPr lang="ru-RU" sz="2000" b="1" dirty="0" smtClean="0">
                <a:solidFill>
                  <a:schemeClr val="tx2"/>
                </a:solidFill>
                <a:latin typeface="Times New Roman" pitchFamily="18" charset="0"/>
                <a:cs typeface="Times New Roman" pitchFamily="18" charset="0"/>
              </a:rPr>
              <a:t>Казань</a:t>
            </a:r>
            <a:r>
              <a:rPr lang="ru-RU" sz="2000" dirty="0" smtClean="0">
                <a:solidFill>
                  <a:schemeClr val="tx2"/>
                </a:solidFill>
                <a:latin typeface="Times New Roman" pitchFamily="18" charset="0"/>
                <a:cs typeface="Times New Roman" pitchFamily="18" charset="0"/>
              </a:rPr>
              <a:t>, мечтая о знаниях в университете, но вынужден был зарабатывать на жизнь поденщиком, чернорабочим, грузчиком, подручным пекарем.</a:t>
            </a:r>
          </a:p>
        </p:txBody>
      </p:sp>
      <p:sp>
        <p:nvSpPr>
          <p:cNvPr id="6" name="Прямоугольник 5"/>
          <p:cNvSpPr/>
          <p:nvPr/>
        </p:nvSpPr>
        <p:spPr>
          <a:xfrm>
            <a:off x="467544" y="2924944"/>
            <a:ext cx="8496944" cy="400110"/>
          </a:xfrm>
          <a:prstGeom prst="rect">
            <a:avLst/>
          </a:prstGeom>
        </p:spPr>
        <p:txBody>
          <a:bodyPr wrap="square">
            <a:spAutoFit/>
          </a:bodyPr>
          <a:lstStyle/>
          <a:p>
            <a:pPr algn="ctr">
              <a:buFont typeface="Wingdings" pitchFamily="2" charset="2"/>
              <a:buChar char="ü"/>
            </a:pPr>
            <a:r>
              <a:rPr lang="ru-RU" sz="2000" dirty="0" smtClean="0">
                <a:solidFill>
                  <a:schemeClr val="tx2"/>
                </a:solidFill>
                <a:latin typeface="Times New Roman" pitchFamily="18" charset="0"/>
                <a:cs typeface="Times New Roman" pitchFamily="18" charset="0"/>
              </a:rPr>
              <a:t>Познакомился с марксистской литературой и пропагандистской работой.</a:t>
            </a:r>
            <a:endParaRPr lang="ru-RU" sz="2000" dirty="0">
              <a:solidFill>
                <a:schemeClr val="tx2"/>
              </a:solidFill>
              <a:latin typeface="Times New Roman" pitchFamily="18" charset="0"/>
              <a:cs typeface="Times New Roman" pitchFamily="18" charset="0"/>
            </a:endParaRPr>
          </a:p>
        </p:txBody>
      </p:sp>
      <p:sp>
        <p:nvSpPr>
          <p:cNvPr id="7" name="Прямоугольник 6"/>
          <p:cNvSpPr/>
          <p:nvPr/>
        </p:nvSpPr>
        <p:spPr>
          <a:xfrm>
            <a:off x="251520" y="3717032"/>
            <a:ext cx="4680520" cy="2031325"/>
          </a:xfrm>
          <a:prstGeom prst="rect">
            <a:avLst/>
          </a:prstGeom>
        </p:spPr>
        <p:txBody>
          <a:bodyPr wrap="square">
            <a:spAutoFit/>
          </a:bodyPr>
          <a:lstStyle/>
          <a:p>
            <a:pPr>
              <a:buFont typeface="Wingdings" pitchFamily="2" charset="2"/>
              <a:buChar char="ü"/>
            </a:pPr>
            <a:r>
              <a:rPr lang="ru-RU" dirty="0" smtClean="0">
                <a:solidFill>
                  <a:schemeClr val="tx2"/>
                </a:solidFill>
                <a:latin typeface="Times New Roman" pitchFamily="18" charset="0"/>
                <a:cs typeface="Times New Roman" pitchFamily="18" charset="0"/>
              </a:rPr>
              <a:t>В 1888 году — арестован за связь с кружком Н. Е. Федосеева. Находился под постоянным надзором полиции. </a:t>
            </a:r>
          </a:p>
          <a:p>
            <a:endParaRPr lang="ru-RU" dirty="0" smtClean="0">
              <a:solidFill>
                <a:schemeClr val="tx2"/>
              </a:solidFill>
              <a:latin typeface="Times New Roman" pitchFamily="18" charset="0"/>
              <a:cs typeface="Times New Roman" pitchFamily="18" charset="0"/>
            </a:endParaRPr>
          </a:p>
          <a:p>
            <a:pPr>
              <a:buFont typeface="Wingdings" pitchFamily="2" charset="2"/>
              <a:buChar char="ü"/>
            </a:pPr>
            <a:r>
              <a:rPr lang="ru-RU" dirty="0" smtClean="0">
                <a:solidFill>
                  <a:schemeClr val="tx2"/>
                </a:solidFill>
                <a:latin typeface="Times New Roman" pitchFamily="18" charset="0"/>
                <a:cs typeface="Times New Roman" pitchFamily="18" charset="0"/>
              </a:rPr>
              <a:t>В октябре 1888 года поступил сторожем на станцию Добринка </a:t>
            </a:r>
            <a:r>
              <a:rPr lang="ru-RU" dirty="0" err="1" smtClean="0">
                <a:solidFill>
                  <a:schemeClr val="tx2"/>
                </a:solidFill>
                <a:latin typeface="Times New Roman" pitchFamily="18" charset="0"/>
                <a:cs typeface="Times New Roman" pitchFamily="18" charset="0"/>
              </a:rPr>
              <a:t>Грязе-Царицынской</a:t>
            </a:r>
            <a:r>
              <a:rPr lang="ru-RU" dirty="0" smtClean="0">
                <a:solidFill>
                  <a:schemeClr val="tx2"/>
                </a:solidFill>
                <a:latin typeface="Times New Roman" pitchFamily="18" charset="0"/>
                <a:cs typeface="Times New Roman" pitchFamily="18" charset="0"/>
              </a:rPr>
              <a:t> железной дороги. </a:t>
            </a:r>
            <a:endParaRPr lang="ru-RU" dirty="0">
              <a:solidFill>
                <a:schemeClr val="tx2"/>
              </a:solidFill>
              <a:latin typeface="Times New Roman" pitchFamily="18" charset="0"/>
              <a:cs typeface="Times New Roman" pitchFamily="18" charset="0"/>
            </a:endParaRPr>
          </a:p>
        </p:txBody>
      </p:sp>
      <p:pic>
        <p:nvPicPr>
          <p:cNvPr id="8" name="Picture 4"/>
          <p:cNvPicPr>
            <a:picLocks noChangeAspect="1" noChangeArrowheads="1"/>
          </p:cNvPicPr>
          <p:nvPr/>
        </p:nvPicPr>
        <p:blipFill>
          <a:blip r:embed="rId2" cstate="print"/>
          <a:srcRect/>
          <a:stretch>
            <a:fillRect/>
          </a:stretch>
        </p:blipFill>
        <p:spPr bwMode="auto">
          <a:xfrm>
            <a:off x="5508104" y="3308561"/>
            <a:ext cx="2696153" cy="3549440"/>
          </a:xfrm>
          <a:prstGeom prst="rect">
            <a:avLst/>
          </a:prstGeom>
          <a:noFill/>
          <a:ln w="9525">
            <a:noFill/>
            <a:miter lim="800000"/>
            <a:headEnd/>
            <a:tailEnd/>
          </a:ln>
          <a:effectLst/>
        </p:spPr>
      </p:pic>
      <p:sp>
        <p:nvSpPr>
          <p:cNvPr id="9" name="Прямоугольник 8"/>
          <p:cNvSpPr/>
          <p:nvPr/>
        </p:nvSpPr>
        <p:spPr>
          <a:xfrm rot="10800000" flipV="1">
            <a:off x="323528" y="5817460"/>
            <a:ext cx="4464496" cy="923330"/>
          </a:xfrm>
          <a:prstGeom prst="rect">
            <a:avLst/>
          </a:prstGeom>
        </p:spPr>
        <p:txBody>
          <a:bodyPr wrap="square">
            <a:spAutoFit/>
          </a:bodyPr>
          <a:lstStyle/>
          <a:p>
            <a:pPr marL="285750" indent="-285750">
              <a:buFont typeface="Wingdings" pitchFamily="2" charset="2"/>
              <a:buChar char="ü"/>
            </a:pPr>
            <a:r>
              <a:rPr lang="ru-RU" dirty="0" smtClean="0">
                <a:solidFill>
                  <a:schemeClr val="tx2"/>
                </a:solidFill>
                <a:latin typeface="Times New Roman" pitchFamily="18" charset="0"/>
                <a:cs typeface="Times New Roman" pitchFamily="18" charset="0"/>
              </a:rPr>
              <a:t>В </a:t>
            </a:r>
            <a:r>
              <a:rPr lang="ru-RU" i="1" dirty="0" smtClean="0">
                <a:solidFill>
                  <a:schemeClr val="tx2"/>
                </a:solidFill>
                <a:latin typeface="Times New Roman" pitchFamily="18" charset="0"/>
                <a:cs typeface="Times New Roman" pitchFamily="18" charset="0"/>
              </a:rPr>
              <a:t>1889г</a:t>
            </a:r>
            <a:r>
              <a:rPr lang="ru-RU" dirty="0" smtClean="0">
                <a:solidFill>
                  <a:schemeClr val="tx2"/>
                </a:solidFill>
                <a:latin typeface="Times New Roman" pitchFamily="18" charset="0"/>
                <a:cs typeface="Times New Roman" pitchFamily="18" charset="0"/>
              </a:rPr>
              <a:t>. Был арестован за участие в революционной конспиративной деятельности . </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987824" y="1498602"/>
            <a:ext cx="6048672" cy="4234654"/>
          </a:xfrm>
        </p:spPr>
        <p:txBody>
          <a:bodyPr>
            <a:normAutofit/>
          </a:bodyPr>
          <a:lstStyle/>
          <a:p>
            <a:r>
              <a:rPr lang="ru-RU" b="1" dirty="0" smtClean="0">
                <a:solidFill>
                  <a:schemeClr val="tx2"/>
                </a:solidFill>
              </a:rPr>
              <a:t>Литературная и общественная деятельность</a:t>
            </a:r>
            <a:r>
              <a:rPr lang="ru-RU" b="1" dirty="0" smtClean="0"/>
              <a:t/>
            </a:r>
            <a:br>
              <a:rPr lang="ru-RU" b="1" dirty="0" smtClean="0"/>
            </a:br>
            <a:endParaRPr lang="ru-RU" dirty="0"/>
          </a:p>
        </p:txBody>
      </p:sp>
      <p:sp>
        <p:nvSpPr>
          <p:cNvPr id="4" name="Подзаголовок 3"/>
          <p:cNvSpPr>
            <a:spLocks noGrp="1"/>
          </p:cNvSpPr>
          <p:nvPr>
            <p:ph type="subTitle" idx="1"/>
          </p:nvPr>
        </p:nvSpPr>
        <p:spPr>
          <a:xfrm flipH="1" flipV="1">
            <a:off x="8763000" y="6172200"/>
            <a:ext cx="381000" cy="685800"/>
          </a:xfrm>
        </p:spPr>
        <p:txBody>
          <a:bodyPr>
            <a:normAutofit/>
          </a:bodyPr>
          <a:lstStyle/>
          <a:p>
            <a:r>
              <a:rPr lang="ru-RU" sz="800" dirty="0" smtClean="0"/>
              <a:t>.</a:t>
            </a:r>
            <a:endParaRPr lang="ru-RU" sz="800" dirty="0"/>
          </a:p>
        </p:txBody>
      </p:sp>
    </p:spTree>
  </p:cSld>
  <p:clrMapOvr>
    <a:masterClrMapping/>
  </p:clrMapOvr>
  <p:transition spd="slow">
    <p:strips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987824" y="1498602"/>
            <a:ext cx="6048672" cy="4234654"/>
          </a:xfrm>
        </p:spPr>
        <p:txBody>
          <a:bodyPr>
            <a:normAutofit/>
          </a:bodyPr>
          <a:lstStyle/>
          <a:p>
            <a:r>
              <a:rPr lang="ru-RU" b="1" dirty="0" smtClean="0">
                <a:solidFill>
                  <a:schemeClr val="tx2"/>
                </a:solidFill>
              </a:rPr>
              <a:t>ПЕРВЫЙ ПЕРИОД</a:t>
            </a:r>
            <a:r>
              <a:rPr lang="ru-RU" b="1" dirty="0" smtClean="0"/>
              <a:t/>
            </a:r>
            <a:br>
              <a:rPr lang="ru-RU" b="1" dirty="0" smtClean="0"/>
            </a:br>
            <a:endParaRPr lang="ru-RU" dirty="0"/>
          </a:p>
        </p:txBody>
      </p:sp>
      <p:sp>
        <p:nvSpPr>
          <p:cNvPr id="4" name="Подзаголовок 3"/>
          <p:cNvSpPr>
            <a:spLocks noGrp="1"/>
          </p:cNvSpPr>
          <p:nvPr>
            <p:ph type="subTitle" idx="1"/>
          </p:nvPr>
        </p:nvSpPr>
        <p:spPr>
          <a:xfrm flipH="1" flipV="1">
            <a:off x="8763000" y="6172200"/>
            <a:ext cx="381000" cy="685800"/>
          </a:xfrm>
        </p:spPr>
        <p:txBody>
          <a:bodyPr>
            <a:normAutofit/>
          </a:bodyPr>
          <a:lstStyle/>
          <a:p>
            <a:r>
              <a:rPr lang="ru-RU" sz="800" dirty="0" smtClean="0"/>
              <a:t>.</a:t>
            </a:r>
            <a:endParaRPr lang="ru-RU" sz="800" dirty="0"/>
          </a:p>
        </p:txBody>
      </p:sp>
    </p:spTree>
  </p:cSld>
  <p:clrMapOvr>
    <a:masterClrMapping/>
  </p:clrMapOvr>
  <p:transition spd="slow">
    <p:strips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6200"/>
            <a:ext cx="7620000" cy="1048544"/>
          </a:xfrm>
        </p:spPr>
        <p:txBody>
          <a:bodyPr>
            <a:normAutofit/>
          </a:bodyPr>
          <a:lstStyle/>
          <a:p>
            <a:pPr algn="ctr"/>
            <a:r>
              <a:rPr lang="ru-RU" sz="6000" b="1" dirty="0" smtClean="0">
                <a:solidFill>
                  <a:schemeClr val="tx2"/>
                </a:solidFill>
              </a:rPr>
              <a:t>ПЕРВЫЙ ПЕРИОД</a:t>
            </a:r>
            <a:endParaRPr lang="ru-RU" sz="6000" b="1" dirty="0">
              <a:solidFill>
                <a:schemeClr val="tx2"/>
              </a:solidFill>
            </a:endParaRPr>
          </a:p>
        </p:txBody>
      </p:sp>
      <p:sp>
        <p:nvSpPr>
          <p:cNvPr id="3" name="Содержимое 2"/>
          <p:cNvSpPr>
            <a:spLocks noGrp="1"/>
          </p:cNvSpPr>
          <p:nvPr>
            <p:ph idx="1"/>
          </p:nvPr>
        </p:nvSpPr>
        <p:spPr>
          <a:xfrm>
            <a:off x="323528" y="1052736"/>
            <a:ext cx="8134672" cy="5119464"/>
          </a:xfrm>
        </p:spPr>
        <p:txBody>
          <a:bodyPr/>
          <a:lstStyle/>
          <a:p>
            <a:pPr>
              <a:buFont typeface="Wingdings" pitchFamily="2" charset="2"/>
              <a:buChar char="v"/>
            </a:pPr>
            <a:r>
              <a:rPr lang="ru-RU" b="1" dirty="0" smtClean="0">
                <a:solidFill>
                  <a:schemeClr val="tx2"/>
                </a:solidFill>
                <a:latin typeface="Times New Roman" pitchFamily="18" charset="0"/>
                <a:cs typeface="Times New Roman" pitchFamily="18" charset="0"/>
              </a:rPr>
              <a:t>В </a:t>
            </a:r>
            <a:r>
              <a:rPr lang="ru-RU" b="1" dirty="0" smtClean="0">
                <a:solidFill>
                  <a:srgbClr val="FF0000"/>
                </a:solidFill>
                <a:latin typeface="Times New Roman" pitchFamily="18" charset="0"/>
                <a:cs typeface="Times New Roman" pitchFamily="18" charset="0"/>
              </a:rPr>
              <a:t>первый период,</a:t>
            </a:r>
            <a:r>
              <a:rPr lang="ru-RU" b="1" dirty="0" smtClean="0">
                <a:solidFill>
                  <a:schemeClr val="tx2"/>
                </a:solidFill>
                <a:latin typeface="Times New Roman" pitchFamily="18" charset="0"/>
                <a:cs typeface="Times New Roman" pitchFamily="18" charset="0"/>
              </a:rPr>
              <a:t> с 1892 по 1902гг., он описывал общественные неурядицы, создавая образы протестующих героев, не находящих себе места </a:t>
            </a:r>
            <a:r>
              <a:rPr lang="ru-RU" b="1" dirty="0" smtClean="0">
                <a:solidFill>
                  <a:schemeClr val="tx2"/>
                </a:solidFill>
              </a:rPr>
              <a:t>в жизни. </a:t>
            </a:r>
          </a:p>
          <a:p>
            <a:pPr>
              <a:buNone/>
            </a:pPr>
            <a:endParaRPr lang="ru-RU" dirty="0"/>
          </a:p>
        </p:txBody>
      </p:sp>
      <p:pic>
        <p:nvPicPr>
          <p:cNvPr id="4" name="Picture 6"/>
          <p:cNvPicPr>
            <a:picLocks noChangeAspect="1" noChangeArrowheads="1"/>
          </p:cNvPicPr>
          <p:nvPr/>
        </p:nvPicPr>
        <p:blipFill>
          <a:blip r:embed="rId2" cstate="print"/>
          <a:srcRect/>
          <a:stretch>
            <a:fillRect/>
          </a:stretch>
        </p:blipFill>
        <p:spPr bwMode="auto">
          <a:xfrm>
            <a:off x="2627784" y="2204864"/>
            <a:ext cx="5472608" cy="4358607"/>
          </a:xfrm>
          <a:prstGeom prst="rect">
            <a:avLst/>
          </a:prstGeom>
          <a:noFill/>
          <a:ln w="9525">
            <a:noFill/>
            <a:miter lim="800000"/>
            <a:headEnd/>
            <a:tailEnd/>
          </a:ln>
          <a:effectLst/>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146</TotalTime>
  <Words>613</Words>
  <Application>Microsoft Office PowerPoint</Application>
  <PresentationFormat>Экран (4:3)</PresentationFormat>
  <Paragraphs>84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Тема9</vt:lpstr>
      <vt:lpstr>Максим Горький</vt:lpstr>
      <vt:lpstr>МАКСИМ ГОРЬКИЙ</vt:lpstr>
      <vt:lpstr>СЕМЬЯ</vt:lpstr>
      <vt:lpstr>Слайд 4</vt:lpstr>
      <vt:lpstr>Слайд 5</vt:lpstr>
      <vt:lpstr>ОБРАЗОВАНИЕ</vt:lpstr>
      <vt:lpstr>Литературная и общественная деятельность </vt:lpstr>
      <vt:lpstr>ПЕРВЫЙ ПЕРИОД </vt:lpstr>
      <vt:lpstr>ПЕРВЫЙ ПЕРИОД</vt:lpstr>
      <vt:lpstr>1892 год</vt:lpstr>
      <vt:lpstr>1895 год</vt:lpstr>
      <vt:lpstr>Слайд 12</vt:lpstr>
      <vt:lpstr>ВТОРОЙ ПЕРИОД</vt:lpstr>
      <vt:lpstr>ВТОРОЙ ПЕРИОД</vt:lpstr>
      <vt:lpstr>1921 год</vt:lpstr>
      <vt:lpstr>Слайд 16</vt:lpstr>
      <vt:lpstr>Слайд 17</vt:lpstr>
      <vt:lpstr>Слайд 18</vt:lpstr>
      <vt:lpstr>Творчество Романы, поэмы, повести</vt:lpstr>
      <vt:lpstr>Пьесы</vt:lpstr>
      <vt:lpstr>Циклы, рассказы и книги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Максим Горький</dc:title>
  <dc:creator>Инесса</dc:creator>
  <cp:lastModifiedBy>Карина</cp:lastModifiedBy>
  <cp:revision>19</cp:revision>
  <dcterms:created xsi:type="dcterms:W3CDTF">2013-06-07T06:40:58Z</dcterms:created>
  <dcterms:modified xsi:type="dcterms:W3CDTF">2013-12-02T17:07:38Z</dcterms:modified>
</cp:coreProperties>
</file>