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78.html" TargetMode="External"/><Relationship Id="rId2" Type="http://schemas.openxmlformats.org/officeDocument/2006/relationships/hyperlink" Target="http://www.wisdoms.ru/3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340768"/>
            <a:ext cx="698477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Презентація збірки афоризмів Льва Толстого</a:t>
            </a:r>
            <a:endParaRPr kumimoji="0" lang="ru-RU" sz="600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._N._Tolstoj__Mysli_mudryh_lyudej_na_kazhdyj_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184748" cy="31847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764704"/>
            <a:ext cx="48600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Перед вами збірка афоризмів, </a:t>
            </a:r>
            <a:r>
              <a:rPr lang="uk-UA" sz="2000" dirty="0" smtClean="0"/>
              <a:t>складена </a:t>
            </a:r>
            <a:r>
              <a:rPr lang="uk-UA" sz="2000" dirty="0" smtClean="0"/>
              <a:t>класиком російської літератури Л. Н. Толстим. Мало хто знає, що письменник залишив після себе не тільки безсмертні романи, але і чотири книги </a:t>
            </a:r>
            <a:r>
              <a:rPr lang="uk-UA" sz="2000" dirty="0" smtClean="0"/>
              <a:t>афоризмів.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До книги увійшли вибрані цитати письменників і мудреців, до яких часто звертався сам Толстой. Серед них є і мислителі давнини, такі як </a:t>
            </a:r>
            <a:r>
              <a:rPr lang="uk-UA" sz="2000" dirty="0" smtClean="0"/>
              <a:t>Сократ</a:t>
            </a:r>
            <a:r>
              <a:rPr lang="uk-UA" sz="2000" dirty="0" smtClean="0"/>
              <a:t>, Конфуцій, Будда, </a:t>
            </a:r>
            <a:r>
              <a:rPr lang="uk-UA" sz="2000" dirty="0" smtClean="0"/>
              <a:t>Аристотель</a:t>
            </a:r>
            <a:r>
              <a:rPr lang="uk-UA" sz="2000" dirty="0" smtClean="0"/>
              <a:t>, і сучасніші: Руссо, </a:t>
            </a:r>
            <a:r>
              <a:rPr lang="uk-UA" sz="2000" dirty="0" smtClean="0"/>
              <a:t>Достоєвський </a:t>
            </a:r>
            <a:r>
              <a:rPr lang="uk-UA" sz="2000" dirty="0" smtClean="0"/>
              <a:t>та багато інших. Збірник цікавий ще й тим, що автор включив до нього свої власні думки. </a:t>
            </a:r>
            <a:br>
              <a:rPr lang="uk-UA" sz="2000" dirty="0" smtClean="0"/>
            </a:br>
            <a:r>
              <a:rPr lang="uk-UA" sz="2000" dirty="0" smtClean="0"/>
              <a:t>Ця книга, унікальна за своїм змістом і формою, - справжня апологія любові і доброти, що проповідує єднання людей, рівність націй, культур і релігій.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._N._Tolstoj__Mysli_na_kazhdyj_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096344" cy="41181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20688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Під час тяжкої хвороби Л. </a:t>
            </a:r>
            <a:r>
              <a:rPr lang="uk-UA" sz="2000" dirty="0" smtClean="0"/>
              <a:t>М. </a:t>
            </a:r>
            <a:r>
              <a:rPr lang="uk-UA" sz="2000" dirty="0" smtClean="0"/>
              <a:t>Толстого в січні 1903, </a:t>
            </a:r>
            <a:r>
              <a:rPr lang="uk-UA" sz="2000" dirty="0" smtClean="0"/>
              <a:t>коли </a:t>
            </a:r>
            <a:r>
              <a:rPr lang="uk-UA" sz="2000" dirty="0" smtClean="0"/>
              <a:t>життя його висіло на волосині і він не міг віддаватися </a:t>
            </a:r>
            <a:r>
              <a:rPr lang="uk-UA" sz="2000" dirty="0" smtClean="0"/>
              <a:t>звичній роботі, </a:t>
            </a:r>
            <a:r>
              <a:rPr lang="uk-UA" sz="2000" dirty="0" smtClean="0"/>
              <a:t>він все ж знаходив сили прочитувати Євангеліє і, за звичкою, щодня відкриваючи </a:t>
            </a:r>
            <a:r>
              <a:rPr lang="uk-UA" sz="2000" dirty="0" smtClean="0"/>
              <a:t>календар</a:t>
            </a:r>
            <a:r>
              <a:rPr lang="uk-UA" sz="2000" dirty="0" smtClean="0"/>
              <a:t>, прочитував зібрані там вислови різних великих людей. </a:t>
            </a:r>
            <a:br>
              <a:rPr lang="uk-UA" sz="2000" dirty="0" smtClean="0"/>
            </a:br>
            <a:r>
              <a:rPr lang="uk-UA" sz="2000" dirty="0" smtClean="0"/>
              <a:t>Але календар минулого року підійшов до кінця, і Льву Миколайовичу, через брак іншого під руками, захотілося самому скласти собі </a:t>
            </a:r>
            <a:r>
              <a:rPr lang="uk-UA" sz="2000" dirty="0" smtClean="0"/>
              <a:t>думки різних </a:t>
            </a:r>
            <a:r>
              <a:rPr lang="uk-UA" sz="2000" dirty="0" smtClean="0"/>
              <a:t>мислителів на кожен день. </a:t>
            </a:r>
            <a:br>
              <a:rPr lang="uk-UA" sz="2000" dirty="0" smtClean="0"/>
            </a:br>
            <a:r>
              <a:rPr lang="uk-UA" sz="2000" dirty="0" smtClean="0"/>
              <a:t>Щодня, перебуваючи в ліжку, наскільки дозволяли йому сили, він робив ці вилучення, і результатом цієї праці з'явилася пропонована читачам книга.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4766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"Думки </a:t>
            </a:r>
            <a:r>
              <a:rPr lang="ru-RU" sz="2000" dirty="0" err="1" smtClean="0"/>
              <a:t>мудрих</a:t>
            </a:r>
            <a:r>
              <a:rPr lang="ru-RU" sz="2000" dirty="0" smtClean="0"/>
              <a:t> людей на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день" (1903) - перший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створених</a:t>
            </a:r>
            <a:r>
              <a:rPr lang="ru-RU" sz="2000" dirty="0" smtClean="0"/>
              <a:t> Л. </a:t>
            </a:r>
            <a:r>
              <a:rPr lang="ru-RU" sz="2000" dirty="0" smtClean="0"/>
              <a:t>М. </a:t>
            </a:r>
            <a:r>
              <a:rPr lang="ru-RU" sz="2000" dirty="0" smtClean="0"/>
              <a:t>Толстим в 1900-і роки </a:t>
            </a:r>
            <a:r>
              <a:rPr lang="ru-RU" sz="2000" dirty="0" err="1" smtClean="0"/>
              <a:t>склепінь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афоризмів</a:t>
            </a:r>
            <a:r>
              <a:rPr lang="ru-RU" sz="2000" dirty="0" smtClean="0"/>
              <a:t>. 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зобов'язаний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знаменитим</a:t>
            </a:r>
            <a:r>
              <a:rPr lang="ru-RU" sz="2000" dirty="0" smtClean="0"/>
              <a:t> "Думкам" Блеза Паскаля, </a:t>
            </a:r>
            <a:r>
              <a:rPr lang="ru-RU" sz="2000" dirty="0" err="1" smtClean="0"/>
              <a:t>читання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справило на </a:t>
            </a:r>
            <a:r>
              <a:rPr lang="ru-RU" sz="2000" dirty="0" err="1" smtClean="0"/>
              <a:t>письменника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враження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збірникам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повчань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написаних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Отцями</a:t>
            </a:r>
            <a:r>
              <a:rPr lang="ru-RU" sz="2000" dirty="0" smtClean="0"/>
              <a:t> Церкви.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0050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Метою Толстого було скласти книгу, де вустами великих говорилося б про найбільш </a:t>
            </a:r>
            <a:r>
              <a:rPr lang="uk-UA" sz="2000" dirty="0" smtClean="0"/>
              <a:t>нагальні </a:t>
            </a:r>
            <a:r>
              <a:rPr lang="uk-UA" sz="2000" dirty="0" smtClean="0"/>
              <a:t>для людини </a:t>
            </a:r>
            <a:r>
              <a:rPr lang="uk-UA" sz="2000" dirty="0" smtClean="0"/>
              <a:t>питання. Результатом </a:t>
            </a:r>
            <a:r>
              <a:rPr lang="uk-UA" sz="2000" dirty="0" smtClean="0"/>
              <a:t>вивчення і збирання "плідних думок різних письменників" і стала книга, де під однією обкладинкою об'єднані висловлювання мислителів минулого і </a:t>
            </a:r>
            <a:r>
              <a:rPr lang="uk-UA" sz="2000" dirty="0" smtClean="0"/>
              <a:t>сьогодення.</a:t>
            </a:r>
            <a:endParaRPr lang="uk-UA" sz="2000" dirty="0"/>
          </a:p>
        </p:txBody>
      </p:sp>
      <p:pic>
        <p:nvPicPr>
          <p:cNvPr id="8" name="Рисунок 7" descr="__Mysli_mudryh_lyudej_na_kazhdyj_den_sobrannye_grafom_L._N._Tolst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2448272" cy="3226318"/>
          </a:xfrm>
          <a:prstGeom prst="rect">
            <a:avLst/>
          </a:prstGeom>
        </p:spPr>
      </p:pic>
      <p:pic>
        <p:nvPicPr>
          <p:cNvPr id="9" name="Рисунок 8" descr="tolst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61048"/>
            <a:ext cx="3528392" cy="222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Высказывания, цитаты и афоризмы Толстого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Большая часть мужчин требует от своих жен достоинств, которых они сами не стоят.</a:t>
            </a:r>
          </a:p>
          <a:p>
            <a:r>
              <a:rPr lang="ru-RU" dirty="0" smtClean="0"/>
              <a:t>• Война есть убийство. И сколько бы людей ни собралось вместе, чтобы совершить убийство, и как бы они себя ни называли, убийство все равно самый худший </a:t>
            </a:r>
            <a:r>
              <a:rPr lang="ru-RU" u="sng" dirty="0" smtClean="0">
                <a:hlinkClick r:id="rId2"/>
              </a:rPr>
              <a:t>грех</a:t>
            </a:r>
            <a:r>
              <a:rPr lang="ru-RU" dirty="0" smtClean="0"/>
              <a:t> в мире.</a:t>
            </a:r>
          </a:p>
          <a:p>
            <a:r>
              <a:rPr lang="ru-RU" dirty="0" smtClean="0"/>
              <a:t>• Воспитателю надо глубоко знать жизнь, чтобы к ней готовить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789040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Доброта для души то же, что здоровье для тела: она незаметна, когда владеешь ею, и она дает успех во всяком деле.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Если жизнь не представляется тебе огромной радостью, то это только потому, что ум твой ложно направлен.</a:t>
            </a:r>
          </a:p>
          <a:p>
            <a:r>
              <a:rPr lang="ru-RU" dirty="0" smtClean="0"/>
              <a:t>• Если один раз пожалеешь, что не сказал, то сто раз пожалеешь о том. что не промолчал.</a:t>
            </a:r>
          </a:p>
          <a:p>
            <a:r>
              <a:rPr lang="ru-RU" dirty="0" smtClean="0"/>
              <a:t>• Если сколько голов — столько умов, то сколько сердец — столько родов любви.</a:t>
            </a:r>
          </a:p>
          <a:p>
            <a:r>
              <a:rPr lang="ru-RU" dirty="0" smtClean="0"/>
              <a:t>• Детей не отпугнешь суровостью, они не переносят только </a:t>
            </a:r>
            <a:r>
              <a:rPr lang="ru-RU" u="sng" dirty="0" smtClean="0">
                <a:hlinkClick r:id="rId3"/>
              </a:rPr>
              <a:t>лжи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Рисунок 5" descr="Tolst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08720"/>
            <a:ext cx="2866256" cy="2838450"/>
          </a:xfrm>
          <a:prstGeom prst="rect">
            <a:avLst/>
          </a:prstGeom>
        </p:spPr>
      </p:pic>
      <p:pic>
        <p:nvPicPr>
          <p:cNvPr id="7" name="Рисунок 6" descr="L._N._Tolstoj__Mysli_mudryh_lyudej_na_kazhdyj_de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52875"/>
            <a:ext cx="19050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4824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Думки - це їжа для розуму. Кожен день нова думка - це не тільки свіжа їжа, але також стимулюючий засіб, необхідний для того, щоб розум був здоровим і життєрадісним. Зараз, в дні занепаду і хаосу, це дуже важливо. </a:t>
            </a:r>
            <a:br>
              <a:rPr lang="uk-UA" sz="2000" dirty="0" smtClean="0"/>
            </a:br>
            <a:r>
              <a:rPr lang="uk-UA" sz="2000" dirty="0" smtClean="0"/>
              <a:t>Кожен день має свою особливість. Понеділок - Спокійний. Вівторок - Люблячий. Середа - </a:t>
            </a:r>
            <a:r>
              <a:rPr lang="uk-UA" sz="2000" dirty="0" smtClean="0"/>
              <a:t>Сильна.</a:t>
            </a:r>
            <a:r>
              <a:rPr lang="uk-UA" sz="2000" dirty="0" smtClean="0"/>
              <a:t> Четвер - Знаючий. П'ятниця - </a:t>
            </a:r>
            <a:r>
              <a:rPr lang="uk-UA" sz="2000" dirty="0" smtClean="0"/>
              <a:t>Чиста.</a:t>
            </a:r>
            <a:r>
              <a:rPr lang="uk-UA" sz="2000" dirty="0" smtClean="0"/>
              <a:t> Субота - </a:t>
            </a:r>
            <a:r>
              <a:rPr lang="uk-UA" sz="2000" dirty="0" smtClean="0"/>
              <a:t>Милосердна.</a:t>
            </a:r>
            <a:r>
              <a:rPr lang="uk-UA" sz="2000" dirty="0" smtClean="0"/>
              <a:t> Неділя - </a:t>
            </a:r>
            <a:r>
              <a:rPr lang="uk-UA" sz="2000" dirty="0" smtClean="0"/>
              <a:t>Блаженна.</a:t>
            </a:r>
            <a:r>
              <a:rPr lang="uk-UA" sz="2000" dirty="0" smtClean="0"/>
              <a:t> </a:t>
            </a:r>
            <a:r>
              <a:rPr lang="uk-UA" sz="2000" dirty="0" smtClean="0"/>
              <a:t> Рекомендується </a:t>
            </a:r>
            <a:r>
              <a:rPr lang="uk-UA" sz="2000" dirty="0" smtClean="0"/>
              <a:t>їжа вищої якості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365104"/>
            <a:ext cx="4932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Ця збірка - справжня скарбниця мудрих думок. Відкрийте </a:t>
            </a:r>
            <a:r>
              <a:rPr lang="uk-UA" sz="2000" dirty="0" smtClean="0"/>
              <a:t>її </a:t>
            </a:r>
            <a:r>
              <a:rPr lang="uk-UA" sz="2000" dirty="0" smtClean="0"/>
              <a:t>на будь-якій сторінці - і ви знайдете </a:t>
            </a:r>
            <a:r>
              <a:rPr lang="uk-UA" sz="2000" dirty="0" smtClean="0"/>
              <a:t>геніальний </a:t>
            </a:r>
            <a:r>
              <a:rPr lang="uk-UA" sz="2000" dirty="0" smtClean="0"/>
              <a:t>вислів, який допоможе вам стати спокійніше і мудріше, очиститися і піднятися душею, навчитися жити в гармонії з собою і оточуючими</a:t>
            </a:r>
            <a:endParaRPr lang="uk-UA" sz="2000" dirty="0"/>
          </a:p>
        </p:txBody>
      </p:sp>
      <p:pic>
        <p:nvPicPr>
          <p:cNvPr id="5" name="Рисунок 4" descr="medium_Lev_Tolstoj__Krug_chte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620688"/>
            <a:ext cx="2404864" cy="360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8828.vk.me/v418828545/5710/zKgt1NfXt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5715000" cy="2381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 февраля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Негодует на нас Небо за наши грехи, а мир – за наши добродетели.</a:t>
            </a:r>
            <a:br>
              <a:rPr lang="ru-RU" dirty="0" smtClean="0"/>
            </a:br>
            <a:r>
              <a:rPr lang="ru-RU" dirty="0" smtClean="0"/>
              <a:t>Талмуд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 интересуйся количеством, а качеством твоих почитателей: не нравиться дурным – для человека похвально.</a:t>
            </a:r>
            <a:br>
              <a:rPr lang="ru-RU" dirty="0" smtClean="0"/>
            </a:br>
            <a:r>
              <a:rPr lang="ru-RU" dirty="0" smtClean="0"/>
              <a:t>Сенека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10/109/829/109829246_107664290_Lev_Tolsto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36704" cy="569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Андрей</cp:lastModifiedBy>
  <cp:revision>9</cp:revision>
  <dcterms:created xsi:type="dcterms:W3CDTF">2013-08-20T23:50:31Z</dcterms:created>
  <dcterms:modified xsi:type="dcterms:W3CDTF">2014-02-09T19:42:06Z</dcterms:modified>
</cp:coreProperties>
</file>