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  <p:sldId id="270" r:id="rId13"/>
    <p:sldId id="268" r:id="rId14"/>
    <p:sldId id="271" r:id="rId15"/>
    <p:sldId id="269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9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158" y="47667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Однією</a:t>
            </a:r>
            <a:r>
              <a:rPr lang="ru-RU" sz="2400" dirty="0"/>
              <a:t> з причин </a:t>
            </a:r>
            <a:r>
              <a:rPr lang="ru-RU" sz="2400" dirty="0" err="1"/>
              <a:t>від'їзду</a:t>
            </a:r>
            <a:r>
              <a:rPr lang="ru-RU" sz="2400" dirty="0"/>
              <a:t> став </a:t>
            </a:r>
            <a:r>
              <a:rPr lang="ru-RU" sz="2400" dirty="0" err="1"/>
              <a:t>виклик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в "</a:t>
            </a:r>
            <a:r>
              <a:rPr lang="ru-RU" sz="2400" dirty="0" err="1"/>
              <a:t>Комісію</a:t>
            </a:r>
            <a:r>
              <a:rPr lang="ru-RU" sz="2400" dirty="0"/>
              <a:t> з </a:t>
            </a:r>
            <a:r>
              <a:rPr lang="ru-RU" sz="2400" dirty="0" err="1"/>
              <a:t>розслідування</a:t>
            </a:r>
            <a:r>
              <a:rPr lang="ru-RU" sz="2400" dirty="0"/>
              <a:t> </a:t>
            </a:r>
            <a:r>
              <a:rPr lang="ru-RU" sz="2400" dirty="0" err="1"/>
              <a:t>антиамериканської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", яка </a:t>
            </a:r>
            <a:r>
              <a:rPr lang="ru-RU" sz="2400" dirty="0" err="1"/>
              <a:t>розпочала</a:t>
            </a:r>
            <a:r>
              <a:rPr lang="ru-RU" sz="2400" dirty="0"/>
              <a:t> в </a:t>
            </a:r>
            <a:r>
              <a:rPr lang="ru-RU" sz="2400" dirty="0" err="1"/>
              <a:t>ті</a:t>
            </a:r>
            <a:r>
              <a:rPr lang="ru-RU" sz="2400" dirty="0"/>
              <a:t> роки </a:t>
            </a:r>
            <a:r>
              <a:rPr lang="ru-RU" sz="2400" dirty="0" err="1"/>
              <a:t>переслідувати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людей Америки,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висловили</a:t>
            </a:r>
            <a:r>
              <a:rPr lang="ru-RU" sz="2400" dirty="0"/>
              <a:t> думки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. </a:t>
            </a:r>
            <a:r>
              <a:rPr lang="ru-RU" sz="2400" dirty="0" err="1"/>
              <a:t>Комісія</a:t>
            </a:r>
            <a:r>
              <a:rPr lang="ru-RU" sz="2400" dirty="0"/>
              <a:t> </a:t>
            </a:r>
            <a:r>
              <a:rPr lang="ru-RU" sz="2400" dirty="0" err="1"/>
              <a:t>зацікавилась</a:t>
            </a:r>
            <a:r>
              <a:rPr lang="ru-RU" sz="2400" dirty="0"/>
              <a:t> і </a:t>
            </a:r>
            <a:r>
              <a:rPr lang="ru-RU" sz="2400" dirty="0" err="1"/>
              <a:t>німецьким</a:t>
            </a:r>
            <a:r>
              <a:rPr lang="ru-RU" sz="2400" dirty="0"/>
              <a:t> </a:t>
            </a:r>
            <a:r>
              <a:rPr lang="ru-RU" sz="2400" dirty="0" err="1"/>
              <a:t>емігрантом</a:t>
            </a:r>
            <a:r>
              <a:rPr lang="ru-RU" sz="2400" dirty="0"/>
              <a:t> Брехтом, запросивши </a:t>
            </a:r>
            <a:r>
              <a:rPr lang="ru-RU" sz="2400" dirty="0" err="1"/>
              <a:t>його</a:t>
            </a:r>
            <a:r>
              <a:rPr lang="ru-RU" sz="2400" dirty="0"/>
              <a:t> на допит. Драматург </a:t>
            </a:r>
            <a:r>
              <a:rPr lang="ru-RU" sz="2400" dirty="0" err="1"/>
              <a:t>відправився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у </a:t>
            </a:r>
            <a:r>
              <a:rPr lang="ru-RU" sz="2400" dirty="0" err="1"/>
              <a:t>Швейцарію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у </a:t>
            </a:r>
            <a:r>
              <a:rPr lang="ru-RU" sz="2400" dirty="0" err="1"/>
              <a:t>рідний</a:t>
            </a:r>
            <a:r>
              <a:rPr lang="ru-RU" sz="2400" dirty="0"/>
              <a:t> </a:t>
            </a:r>
            <a:r>
              <a:rPr lang="ru-RU" sz="2400" dirty="0" err="1"/>
              <a:t>Берлін</a:t>
            </a:r>
            <a:r>
              <a:rPr lang="ru-RU" sz="2400" dirty="0"/>
              <a:t>. Став членом </a:t>
            </a:r>
            <a:r>
              <a:rPr lang="ru-RU" sz="2400" dirty="0" err="1"/>
              <a:t>Академії</a:t>
            </a:r>
            <a:r>
              <a:rPr lang="ru-RU" sz="2400" dirty="0"/>
              <a:t> НДР, у 1951 </a:t>
            </a:r>
            <a:r>
              <a:rPr lang="ru-RU" sz="2400" dirty="0" err="1"/>
              <a:t>році</a:t>
            </a:r>
            <a:r>
              <a:rPr lang="ru-RU" sz="2400" dirty="0"/>
              <a:t> - Лауреатом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премії</a:t>
            </a:r>
            <a:r>
              <a:rPr lang="ru-RU" sz="2400" dirty="0"/>
              <a:t> з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38" y="764704"/>
            <a:ext cx="349046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0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Навесні</a:t>
            </a:r>
            <a:r>
              <a:rPr lang="ru-RU" sz="2000" dirty="0"/>
              <a:t> 1956, </a:t>
            </a:r>
            <a:r>
              <a:rPr lang="ru-RU" sz="2000" dirty="0" err="1"/>
              <a:t>працюючи</a:t>
            </a:r>
            <a:r>
              <a:rPr lang="ru-RU" sz="2000" dirty="0"/>
              <a:t> над </a:t>
            </a:r>
            <a:r>
              <a:rPr lang="ru-RU" sz="2000" dirty="0" err="1"/>
              <a:t>постановкою</a:t>
            </a:r>
            <a:r>
              <a:rPr lang="ru-RU" sz="2000" dirty="0"/>
              <a:t> «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Галілея</a:t>
            </a:r>
            <a:r>
              <a:rPr lang="ru-RU" sz="2000" dirty="0"/>
              <a:t>» у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театрі</a:t>
            </a:r>
            <a:r>
              <a:rPr lang="ru-RU" sz="2000" dirty="0"/>
              <a:t>, Брехт пережив </a:t>
            </a:r>
            <a:r>
              <a:rPr lang="ru-RU" sz="2000" dirty="0" err="1"/>
              <a:t>інфаркт</a:t>
            </a:r>
            <a:r>
              <a:rPr lang="ru-RU" sz="2000" dirty="0"/>
              <a:t> </a:t>
            </a:r>
            <a:r>
              <a:rPr lang="ru-RU" sz="2000" dirty="0" err="1"/>
              <a:t>міокарда</a:t>
            </a:r>
            <a:r>
              <a:rPr lang="ru-RU" sz="2000" dirty="0"/>
              <a:t>;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інфаркт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безболісним</a:t>
            </a:r>
            <a:r>
              <a:rPr lang="ru-RU" sz="2000" dirty="0"/>
              <a:t>, Брехт </a:t>
            </a:r>
            <a:r>
              <a:rPr lang="ru-RU" sz="2000" dirty="0" err="1"/>
              <a:t>його</a:t>
            </a:r>
            <a:r>
              <a:rPr lang="ru-RU" sz="2000" dirty="0"/>
              <a:t> не </a:t>
            </a:r>
            <a:r>
              <a:rPr lang="ru-RU" sz="2000" dirty="0" err="1"/>
              <a:t>помічав</a:t>
            </a:r>
            <a:r>
              <a:rPr lang="ru-RU" sz="2000" dirty="0"/>
              <a:t> і </a:t>
            </a:r>
            <a:r>
              <a:rPr lang="ru-RU" sz="2000" dirty="0" err="1"/>
              <a:t>продовжував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. </a:t>
            </a:r>
            <a:r>
              <a:rPr lang="ru-RU" sz="2000" dirty="0" err="1"/>
              <a:t>Підсилювалася</a:t>
            </a:r>
            <a:r>
              <a:rPr lang="ru-RU" sz="2000" dirty="0"/>
              <a:t> </a:t>
            </a:r>
            <a:r>
              <a:rPr lang="ru-RU" sz="2000" dirty="0" err="1"/>
              <a:t>слабкість</a:t>
            </a:r>
            <a:r>
              <a:rPr lang="ru-RU" sz="2000" dirty="0"/>
              <a:t> </a:t>
            </a:r>
            <a:r>
              <a:rPr lang="ru-RU" sz="2000" dirty="0" smtClean="0"/>
              <a:t>яку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/>
              <a:t>пояснював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втомою</a:t>
            </a:r>
            <a:r>
              <a:rPr lang="ru-RU" sz="2000" dirty="0"/>
              <a:t> і в </a:t>
            </a:r>
            <a:r>
              <a:rPr lang="ru-RU" sz="2000" dirty="0" err="1"/>
              <a:t>кінці</a:t>
            </a:r>
            <a:r>
              <a:rPr lang="ru-RU" sz="2000" dirty="0"/>
              <a:t> </a:t>
            </a:r>
            <a:r>
              <a:rPr lang="ru-RU" sz="2000" dirty="0" err="1"/>
              <a:t>квітня</a:t>
            </a:r>
            <a:r>
              <a:rPr lang="ru-RU" sz="2000" dirty="0"/>
              <a:t> </a:t>
            </a:r>
            <a:r>
              <a:rPr lang="ru-RU" sz="2000" dirty="0" err="1"/>
              <a:t>вирушив</a:t>
            </a:r>
            <a:r>
              <a:rPr lang="ru-RU" sz="2000" dirty="0"/>
              <a:t> на </a:t>
            </a:r>
            <a:r>
              <a:rPr lang="ru-RU" sz="2000" dirty="0" err="1"/>
              <a:t>відпочинок</a:t>
            </a:r>
            <a:r>
              <a:rPr lang="ru-RU" sz="2000" dirty="0"/>
              <a:t> в </a:t>
            </a:r>
            <a:r>
              <a:rPr lang="ru-RU" sz="2000" dirty="0" err="1"/>
              <a:t>Букка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самопочуття</a:t>
            </a:r>
            <a:r>
              <a:rPr lang="ru-RU" sz="2000" dirty="0"/>
              <a:t> не </a:t>
            </a:r>
            <a:r>
              <a:rPr lang="ru-RU" sz="2000" dirty="0" err="1"/>
              <a:t>поліпшувалося</a:t>
            </a:r>
            <a:r>
              <a:rPr lang="ru-RU" sz="2000" dirty="0"/>
              <a:t>. 10 </a:t>
            </a:r>
            <a:r>
              <a:rPr lang="ru-RU" sz="2000" dirty="0" err="1"/>
              <a:t>серпня</a:t>
            </a:r>
            <a:r>
              <a:rPr lang="ru-RU" sz="2000" dirty="0"/>
              <a:t> Брехт </a:t>
            </a:r>
            <a:r>
              <a:rPr lang="ru-RU" sz="2000" dirty="0" err="1"/>
              <a:t>приїхав</a:t>
            </a:r>
            <a:r>
              <a:rPr lang="ru-RU" sz="2000" dirty="0"/>
              <a:t> до </a:t>
            </a:r>
            <a:r>
              <a:rPr lang="ru-RU" sz="2000" dirty="0" err="1"/>
              <a:t>Берліна</a:t>
            </a:r>
            <a:r>
              <a:rPr lang="ru-RU" sz="2000" dirty="0"/>
              <a:t> на прогони </a:t>
            </a:r>
            <a:r>
              <a:rPr lang="ru-RU" sz="2000" dirty="0" err="1"/>
              <a:t>вистави</a:t>
            </a:r>
            <a:r>
              <a:rPr lang="ru-RU" sz="2000" dirty="0"/>
              <a:t> «</a:t>
            </a:r>
            <a:r>
              <a:rPr lang="ru-RU" sz="2000" dirty="0" err="1"/>
              <a:t>Кавказьке</a:t>
            </a:r>
            <a:r>
              <a:rPr lang="ru-RU" sz="2000" dirty="0"/>
              <a:t> </a:t>
            </a:r>
            <a:r>
              <a:rPr lang="ru-RU" sz="2000" dirty="0" err="1"/>
              <a:t>крейдяне</a:t>
            </a:r>
            <a:r>
              <a:rPr lang="ru-RU" sz="2000" dirty="0"/>
              <a:t> коло» до </a:t>
            </a:r>
            <a:r>
              <a:rPr lang="ru-RU" sz="2000" dirty="0" err="1"/>
              <a:t>майбутніх</a:t>
            </a:r>
            <a:r>
              <a:rPr lang="ru-RU" sz="2000" dirty="0"/>
              <a:t> гастролей у </a:t>
            </a:r>
            <a:r>
              <a:rPr lang="ru-RU" sz="2000" dirty="0" err="1"/>
              <a:t>Лондоні</a:t>
            </a:r>
            <a:r>
              <a:rPr lang="ru-RU" sz="2000" dirty="0"/>
              <a:t>; з </a:t>
            </a:r>
            <a:r>
              <a:rPr lang="ru-RU" sz="2000" dirty="0" err="1"/>
              <a:t>вечора</a:t>
            </a:r>
            <a:r>
              <a:rPr lang="ru-RU" sz="2000" dirty="0"/>
              <a:t> 13-го </a:t>
            </a:r>
            <a:r>
              <a:rPr lang="ru-RU" sz="2000" dirty="0" err="1"/>
              <a:t>його</a:t>
            </a:r>
            <a:r>
              <a:rPr lang="ru-RU" sz="2000" dirty="0"/>
              <a:t> стан почав </a:t>
            </a:r>
            <a:r>
              <a:rPr lang="ru-RU" sz="2000" dirty="0" err="1"/>
              <a:t>погіршуватися</a:t>
            </a:r>
            <a:r>
              <a:rPr lang="ru-RU" sz="2000" dirty="0"/>
              <a:t>. 14 </a:t>
            </a:r>
            <a:r>
              <a:rPr lang="ru-RU" sz="2000" dirty="0" err="1"/>
              <a:t>серпня</a:t>
            </a:r>
            <a:r>
              <a:rPr lang="ru-RU" sz="2000" dirty="0"/>
              <a:t> </a:t>
            </a:r>
            <a:r>
              <a:rPr lang="ru-RU" sz="2000" dirty="0" err="1"/>
              <a:t>запрошений</a:t>
            </a:r>
            <a:r>
              <a:rPr lang="ru-RU" sz="2000" dirty="0"/>
              <a:t> </a:t>
            </a:r>
            <a:r>
              <a:rPr lang="ru-RU" sz="2000" dirty="0" err="1"/>
              <a:t>близькими</a:t>
            </a:r>
            <a:r>
              <a:rPr lang="ru-RU" sz="2000" dirty="0"/>
              <a:t> </a:t>
            </a:r>
            <a:r>
              <a:rPr lang="ru-RU" sz="2000" dirty="0" err="1"/>
              <a:t>лікар</a:t>
            </a:r>
            <a:r>
              <a:rPr lang="ru-RU" sz="2000" dirty="0"/>
              <a:t> </a:t>
            </a:r>
            <a:r>
              <a:rPr lang="ru-RU" sz="2000" dirty="0" err="1"/>
              <a:t>діагностував</a:t>
            </a:r>
            <a:r>
              <a:rPr lang="ru-RU" sz="2000" dirty="0"/>
              <a:t> </a:t>
            </a:r>
            <a:r>
              <a:rPr lang="ru-RU" sz="2000" dirty="0" err="1"/>
              <a:t>обширний</a:t>
            </a:r>
            <a:r>
              <a:rPr lang="ru-RU" sz="2000" dirty="0"/>
              <a:t> </a:t>
            </a:r>
            <a:r>
              <a:rPr lang="ru-RU" sz="2000" dirty="0" err="1"/>
              <a:t>інфаркт</a:t>
            </a:r>
            <a:r>
              <a:rPr lang="ru-RU" sz="2000" dirty="0"/>
              <a:t>, але «</a:t>
            </a:r>
            <a:r>
              <a:rPr lang="ru-RU" sz="2000" dirty="0" err="1"/>
              <a:t>швидка</a:t>
            </a:r>
            <a:r>
              <a:rPr lang="ru-RU" sz="2000" dirty="0"/>
              <a:t> </a:t>
            </a:r>
            <a:r>
              <a:rPr lang="ru-RU" sz="2000" dirty="0" err="1"/>
              <a:t>допомога</a:t>
            </a:r>
            <a:r>
              <a:rPr lang="ru-RU" sz="2000" dirty="0"/>
              <a:t>» з </a:t>
            </a:r>
            <a:r>
              <a:rPr lang="ru-RU" sz="2000" dirty="0" err="1"/>
              <a:t>урядової</a:t>
            </a:r>
            <a:r>
              <a:rPr lang="ru-RU" sz="2000" dirty="0"/>
              <a:t> </a:t>
            </a:r>
            <a:r>
              <a:rPr lang="ru-RU" sz="2000" dirty="0" err="1"/>
              <a:t>клініки</a:t>
            </a:r>
            <a:r>
              <a:rPr lang="ru-RU" sz="2000" dirty="0"/>
              <a:t> </a:t>
            </a:r>
            <a:r>
              <a:rPr lang="ru-RU" sz="2000" dirty="0" err="1"/>
              <a:t>прибула</a:t>
            </a:r>
            <a:r>
              <a:rPr lang="ru-RU" sz="2000" dirty="0"/>
              <a:t> </a:t>
            </a:r>
            <a:r>
              <a:rPr lang="ru-RU" sz="2000" dirty="0" err="1"/>
              <a:t>надто</a:t>
            </a:r>
            <a:r>
              <a:rPr lang="ru-RU" sz="2000" dirty="0"/>
              <a:t> </a:t>
            </a:r>
            <a:r>
              <a:rPr lang="ru-RU" sz="2000" dirty="0" err="1"/>
              <a:t>пізно</a:t>
            </a:r>
            <a:r>
              <a:rPr lang="ru-RU" sz="2000" dirty="0"/>
              <a:t>: за </a:t>
            </a:r>
            <a:r>
              <a:rPr lang="ru-RU" sz="2000" dirty="0" err="1"/>
              <a:t>п'ять</a:t>
            </a:r>
            <a:r>
              <a:rPr lang="ru-RU" sz="2000" dirty="0"/>
              <a:t> </a:t>
            </a:r>
            <a:r>
              <a:rPr lang="ru-RU" sz="2000" dirty="0" err="1"/>
              <a:t>хвилин</a:t>
            </a:r>
            <a:r>
              <a:rPr lang="ru-RU" sz="2000" dirty="0"/>
              <a:t> до </a:t>
            </a:r>
            <a:r>
              <a:rPr lang="ru-RU" sz="2000" dirty="0" err="1"/>
              <a:t>півночі</a:t>
            </a:r>
            <a:r>
              <a:rPr lang="ru-RU" sz="2000" dirty="0"/>
              <a:t> 14 </a:t>
            </a:r>
            <a:r>
              <a:rPr lang="ru-RU" sz="2000" dirty="0" err="1"/>
              <a:t>серпня</a:t>
            </a:r>
            <a:r>
              <a:rPr lang="ru-RU" sz="2000" dirty="0"/>
              <a:t> Брехта не стало.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44" y="1862540"/>
            <a:ext cx="4506622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2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13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636515"/>
              </p:ext>
            </p:extLst>
          </p:nvPr>
        </p:nvGraphicFramePr>
        <p:xfrm>
          <a:off x="395536" y="620688"/>
          <a:ext cx="8352928" cy="532859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176464"/>
                <a:gridCol w="4176464"/>
              </a:tblGrid>
              <a:tr h="42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Драматична форма театру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Епічна</a:t>
                      </a:r>
                      <a:r>
                        <a:rPr lang="ru-RU" sz="2400" dirty="0">
                          <a:effectLst/>
                        </a:rPr>
                        <a:t> форма театру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2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</a:t>
                      </a:r>
                      <a:r>
                        <a:rPr lang="ru-RU" sz="1800" dirty="0" err="1">
                          <a:effectLst/>
                        </a:rPr>
                        <a:t>основі</a:t>
                      </a:r>
                      <a:r>
                        <a:rPr lang="ru-RU" sz="1800" dirty="0">
                          <a:effectLst/>
                        </a:rPr>
                        <a:t> - </a:t>
                      </a:r>
                      <a:r>
                        <a:rPr lang="ru-RU" sz="1800" dirty="0" err="1">
                          <a:effectLst/>
                        </a:rPr>
                        <a:t>дія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</a:t>
                      </a:r>
                      <a:r>
                        <a:rPr lang="ru-RU" sz="1800" dirty="0" err="1">
                          <a:effectLst/>
                        </a:rPr>
                        <a:t>основі</a:t>
                      </a:r>
                      <a:r>
                        <a:rPr lang="ru-RU" sz="1800" dirty="0">
                          <a:effectLst/>
                        </a:rPr>
                        <a:t> - </a:t>
                      </a:r>
                      <a:r>
                        <a:rPr lang="ru-RU" sz="1800" dirty="0" err="1">
                          <a:effectLst/>
                        </a:rPr>
                        <a:t>розповідь</a:t>
                      </a:r>
                      <a:r>
                        <a:rPr lang="ru-RU" sz="1800" dirty="0">
                          <a:effectLst/>
                        </a:rPr>
                        <a:t> про </a:t>
                      </a:r>
                      <a:r>
                        <a:rPr lang="ru-RU" sz="1800" dirty="0" err="1">
                          <a:effectLst/>
                        </a:rPr>
                        <a:t>дію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1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Зображувала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життєві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події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явища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конфлікти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Зображувала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саме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буття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загальні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закономірності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1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Залучала </a:t>
                      </a:r>
                      <a:r>
                        <a:rPr lang="ru-RU" sz="1800" dirty="0" err="1">
                          <a:effectLst/>
                        </a:rPr>
                        <a:t>глядача</a:t>
                      </a:r>
                      <a:r>
                        <a:rPr lang="ru-RU" sz="1800" dirty="0">
                          <a:effectLst/>
                        </a:rPr>
                        <a:t> до </a:t>
                      </a:r>
                      <a:r>
                        <a:rPr lang="ru-RU" sz="1800" dirty="0" err="1">
                          <a:effectLst/>
                        </a:rPr>
                        <a:t>подій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Ставила глядача в позицію спостерігача, змушувала замислюватись над подіями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21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Зверталася</a:t>
                      </a:r>
                      <a:r>
                        <a:rPr lang="ru-RU" sz="1800" dirty="0">
                          <a:effectLst/>
                        </a:rPr>
                        <a:t> до </a:t>
                      </a:r>
                      <a:r>
                        <a:rPr lang="ru-RU" sz="1800" dirty="0" err="1">
                          <a:effectLst/>
                        </a:rPr>
                        <a:t>почуттів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змушувала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співпереживати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емоційно-експресивне</a:t>
                      </a:r>
                      <a:r>
                        <a:rPr lang="ru-RU" sz="1800" dirty="0">
                          <a:effectLst/>
                        </a:rPr>
                        <a:t> начало)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Зверталася</a:t>
                      </a:r>
                      <a:r>
                        <a:rPr lang="ru-RU" sz="1800" dirty="0">
                          <a:effectLst/>
                        </a:rPr>
                        <a:t> до </a:t>
                      </a:r>
                      <a:r>
                        <a:rPr lang="ru-RU" sz="1800" dirty="0" err="1">
                          <a:effectLst/>
                        </a:rPr>
                        <a:t>розуму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спонукала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робити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висновки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узагальнення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інтелектуально-аналітичне</a:t>
                      </a:r>
                      <a:r>
                        <a:rPr lang="ru-RU" sz="1800" dirty="0">
                          <a:effectLst/>
                        </a:rPr>
                        <a:t> начало)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1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Використовувала традиційну поетику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Використовувала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нетрадиційну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поетику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притчевість</a:t>
                      </a:r>
                      <a:r>
                        <a:rPr lang="ru-RU" sz="1800" dirty="0">
                          <a:effectLst/>
                        </a:rPr>
                        <a:t>, "</a:t>
                      </a:r>
                      <a:r>
                        <a:rPr lang="ru-RU" sz="1800" dirty="0" err="1">
                          <a:effectLst/>
                        </a:rPr>
                        <a:t>ефект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відчуження</a:t>
                      </a:r>
                      <a:r>
                        <a:rPr lang="ru-RU" sz="1800" dirty="0">
                          <a:effectLst/>
                        </a:rPr>
                        <a:t>")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1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Збуджувала інтерес до розв'язки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Збуджувала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інтерес</a:t>
                      </a:r>
                      <a:r>
                        <a:rPr lang="ru-RU" sz="1800" dirty="0">
                          <a:effectLst/>
                        </a:rPr>
                        <a:t> до </a:t>
                      </a:r>
                      <a:r>
                        <a:rPr lang="ru-RU" sz="1800" dirty="0" err="1">
                          <a:effectLst/>
                        </a:rPr>
                        <a:t>розвитку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подій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нерозв'язаних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конфліктів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41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3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516" y="7772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/>
              <a:t>Найменший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вірш</a:t>
            </a:r>
            <a:r>
              <a:rPr lang="ru-RU" sz="2400" i="1" dirty="0" smtClean="0"/>
              <a:t> про </a:t>
            </a:r>
            <a:r>
              <a:rPr lang="ru-RU" sz="2400" i="1" dirty="0" err="1" smtClean="0"/>
              <a:t>кохання</a:t>
            </a:r>
            <a:r>
              <a:rPr lang="ru-RU" sz="2400" i="1" dirty="0" smtClean="0"/>
              <a:t>, автором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є Бертольд Брехт</a:t>
            </a:r>
            <a:endParaRPr lang="ru-RU" sz="2400" i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23528" y="908720"/>
            <a:ext cx="8352928" cy="5544616"/>
          </a:xfrm>
          <a:prstGeom prst="verticalScroll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7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057" y="476672"/>
            <a:ext cx="86764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err="1" smtClean="0"/>
              <a:t>Найбільш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відомі</a:t>
            </a:r>
            <a:r>
              <a:rPr lang="ru-RU" sz="2400" b="1" i="1" u="sng" dirty="0" smtClean="0"/>
              <a:t> п</a:t>
            </a:r>
            <a:r>
              <a:rPr lang="en-US" sz="2400" b="1" i="1" u="sng" dirty="0" smtClean="0"/>
              <a:t>’</a:t>
            </a:r>
            <a:r>
              <a:rPr lang="uk-UA" sz="2400" b="1" i="1" u="sng" dirty="0" err="1" smtClean="0"/>
              <a:t>єси</a:t>
            </a:r>
            <a:r>
              <a:rPr lang="uk-UA" sz="2400" b="1" i="1" u="sng" dirty="0" smtClean="0"/>
              <a:t>:</a:t>
            </a:r>
          </a:p>
          <a:p>
            <a:pPr algn="ctr"/>
            <a:endParaRPr lang="uk-UA" sz="2400" b="1" i="1" u="sng" dirty="0"/>
          </a:p>
          <a:p>
            <a:pPr algn="ctr"/>
            <a:endParaRPr lang="uk-UA" sz="2400" b="1" i="1" u="sng" dirty="0" smtClean="0"/>
          </a:p>
          <a:p>
            <a:pPr algn="ctr"/>
            <a:endParaRPr lang="uk-UA" sz="2400" b="1" i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1918 </a:t>
            </a:r>
            <a:r>
              <a:rPr lang="ru-RU" dirty="0"/>
              <a:t>— «Ваал» (нем. </a:t>
            </a:r>
            <a:r>
              <a:rPr lang="en-US" dirty="0"/>
              <a:t>Baal)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1920 — </a:t>
            </a:r>
            <a:r>
              <a:rPr lang="uk-UA" dirty="0"/>
              <a:t>"Бій барабанів серед </a:t>
            </a:r>
            <a:r>
              <a:rPr lang="uk-UA" dirty="0" smtClean="0"/>
              <a:t>ночі«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1926 </a:t>
            </a:r>
            <a:r>
              <a:rPr lang="en-US" dirty="0"/>
              <a:t>— </a:t>
            </a:r>
            <a:r>
              <a:rPr lang="en-US" dirty="0" smtClean="0"/>
              <a:t>«</a:t>
            </a:r>
            <a:r>
              <a:rPr lang="ru-RU" dirty="0" smtClean="0"/>
              <a:t>Людина є </a:t>
            </a:r>
            <a:r>
              <a:rPr lang="ru-RU" dirty="0" err="1" smtClean="0"/>
              <a:t>людина</a:t>
            </a:r>
            <a:r>
              <a:rPr lang="ru-RU" dirty="0" smtClean="0"/>
              <a:t>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1928 </a:t>
            </a:r>
            <a:r>
              <a:rPr lang="en-US" dirty="0"/>
              <a:t>— «</a:t>
            </a:r>
            <a:r>
              <a:rPr lang="ru-RU" dirty="0" err="1" smtClean="0"/>
              <a:t>Трьохгрошова</a:t>
            </a:r>
            <a:r>
              <a:rPr lang="ru-RU" dirty="0" smtClean="0"/>
              <a:t> </a:t>
            </a:r>
            <a:r>
              <a:rPr lang="ru-RU" dirty="0"/>
              <a:t>опера»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1931 </a:t>
            </a:r>
            <a:r>
              <a:rPr lang="en-US" dirty="0"/>
              <a:t>— «</a:t>
            </a:r>
            <a:r>
              <a:rPr lang="ru-RU" dirty="0" smtClean="0"/>
              <a:t>Свята </a:t>
            </a:r>
            <a:r>
              <a:rPr lang="ru-RU" dirty="0" err="1" smtClean="0"/>
              <a:t>Іоанна</a:t>
            </a:r>
            <a:r>
              <a:rPr lang="ru-RU" dirty="0" smtClean="0"/>
              <a:t> </a:t>
            </a:r>
            <a:r>
              <a:rPr lang="ru-RU" dirty="0" err="1" smtClean="0"/>
              <a:t>скотобоєнь</a:t>
            </a:r>
            <a:r>
              <a:rPr lang="ru-RU" dirty="0" smtClean="0"/>
              <a:t>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1931 </a:t>
            </a:r>
            <a:r>
              <a:rPr lang="en-US" dirty="0"/>
              <a:t>— «</a:t>
            </a:r>
            <a:r>
              <a:rPr lang="ru-RU" dirty="0" err="1" smtClean="0"/>
              <a:t>Мати</a:t>
            </a:r>
            <a:r>
              <a:rPr lang="ru-RU" dirty="0" smtClean="0"/>
              <a:t>»</a:t>
            </a:r>
            <a:r>
              <a:rPr lang="en-US" dirty="0" smtClean="0"/>
              <a:t>; </a:t>
            </a:r>
            <a:r>
              <a:rPr lang="ru-RU" dirty="0"/>
              <a:t>по мотивам одноимённого романа А. М. Горького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1938 — «Страх </a:t>
            </a:r>
            <a:r>
              <a:rPr lang="ru-RU" dirty="0" smtClean="0"/>
              <a:t>і </a:t>
            </a:r>
            <a:r>
              <a:rPr lang="ru-RU" dirty="0" err="1" smtClean="0"/>
              <a:t>відчай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1939 </a:t>
            </a:r>
            <a:r>
              <a:rPr lang="en-US" dirty="0"/>
              <a:t>— «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/>
              <a:t>Кураж </a:t>
            </a:r>
            <a:r>
              <a:rPr lang="ru-RU" dirty="0" smtClean="0"/>
              <a:t>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»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1939 — «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Галілея</a:t>
            </a:r>
            <a:r>
              <a:rPr lang="ru-RU" dirty="0"/>
              <a:t>» </a:t>
            </a:r>
            <a:r>
              <a:rPr lang="ru-RU" dirty="0" smtClean="0"/>
              <a:t>(друга </a:t>
            </a:r>
            <a:r>
              <a:rPr lang="ru-RU" dirty="0" err="1" smtClean="0"/>
              <a:t>редакція</a:t>
            </a:r>
            <a:r>
              <a:rPr lang="ru-RU" dirty="0" smtClean="0"/>
              <a:t> </a:t>
            </a:r>
            <a:r>
              <a:rPr lang="ru-RU" dirty="0"/>
              <a:t>— 1945 год)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1940 — </a:t>
            </a:r>
            <a:r>
              <a:rPr lang="ru-RU" dirty="0" smtClean="0"/>
              <a:t>«Пан </a:t>
            </a:r>
            <a:r>
              <a:rPr lang="ru-RU" dirty="0" err="1" smtClean="0"/>
              <a:t>Пунтіла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слуга </a:t>
            </a:r>
            <a:r>
              <a:rPr lang="ru-RU" dirty="0" err="1" smtClean="0"/>
              <a:t>Матті</a:t>
            </a:r>
            <a:r>
              <a:rPr lang="ru-RU" dirty="0" smtClean="0"/>
              <a:t>»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1941 — «</a:t>
            </a:r>
            <a:r>
              <a:rPr lang="ru-RU" dirty="0"/>
              <a:t>Швейк </a:t>
            </a:r>
            <a:r>
              <a:rPr lang="ru-RU" dirty="0" smtClean="0"/>
              <a:t>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»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1941 — «</a:t>
            </a:r>
            <a:r>
              <a:rPr lang="ru-RU" dirty="0" smtClean="0"/>
              <a:t>Кар</a:t>
            </a:r>
            <a:r>
              <a:rPr lang="en-US" dirty="0" smtClean="0"/>
              <a:t>’</a:t>
            </a:r>
            <a:r>
              <a:rPr lang="ru-RU" dirty="0" err="1" smtClean="0"/>
              <a:t>єра</a:t>
            </a:r>
            <a:r>
              <a:rPr lang="ru-RU" dirty="0" smtClean="0"/>
              <a:t> </a:t>
            </a:r>
            <a:r>
              <a:rPr lang="ru-RU" dirty="0" err="1"/>
              <a:t>Артуро</a:t>
            </a:r>
            <a:r>
              <a:rPr lang="ru-RU" dirty="0"/>
              <a:t> </a:t>
            </a:r>
            <a:r>
              <a:rPr lang="ru-RU" dirty="0" err="1" smtClean="0"/>
              <a:t>Уі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могло і </a:t>
            </a:r>
            <a:r>
              <a:rPr lang="ru-RU" dirty="0"/>
              <a:t>не </a:t>
            </a:r>
            <a:r>
              <a:rPr lang="ru-RU" dirty="0" smtClean="0"/>
              <a:t>бути»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1941 — «</a:t>
            </a:r>
            <a:r>
              <a:rPr lang="ru-RU" dirty="0" smtClean="0"/>
              <a:t>Добра </a:t>
            </a:r>
            <a:r>
              <a:rPr lang="ru-RU" dirty="0" err="1" smtClean="0"/>
              <a:t>людина</a:t>
            </a:r>
            <a:r>
              <a:rPr lang="ru-RU" dirty="0" smtClean="0"/>
              <a:t> з </a:t>
            </a:r>
            <a:r>
              <a:rPr lang="ru-RU" dirty="0" err="1" smtClean="0"/>
              <a:t>Сичуаню</a:t>
            </a:r>
            <a:r>
              <a:rPr lang="ru-RU" dirty="0" smtClean="0"/>
              <a:t>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1945 </a:t>
            </a:r>
            <a:r>
              <a:rPr lang="en-US" dirty="0"/>
              <a:t>— </a:t>
            </a:r>
            <a:r>
              <a:rPr lang="ru-RU" dirty="0"/>
              <a:t>«</a:t>
            </a:r>
            <a:r>
              <a:rPr lang="ru-RU" dirty="0" err="1"/>
              <a:t>Кавказьке</a:t>
            </a:r>
            <a:r>
              <a:rPr lang="ru-RU" dirty="0"/>
              <a:t> </a:t>
            </a:r>
            <a:r>
              <a:rPr lang="ru-RU" dirty="0" err="1"/>
              <a:t>крейдяне</a:t>
            </a:r>
            <a:r>
              <a:rPr lang="ru-RU" dirty="0"/>
              <a:t> коло»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1954 </a:t>
            </a:r>
            <a:r>
              <a:rPr lang="en-US" dirty="0"/>
              <a:t>— «</a:t>
            </a:r>
            <a:r>
              <a:rPr lang="ru-RU" dirty="0" err="1"/>
              <a:t>Турандот</a:t>
            </a:r>
            <a:r>
              <a:rPr lang="ru-RU" dirty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Конгрес</a:t>
            </a:r>
            <a:r>
              <a:rPr lang="ru-RU" dirty="0" smtClean="0"/>
              <a:t> </a:t>
            </a:r>
            <a:r>
              <a:rPr lang="ru-RU" dirty="0" err="1" smtClean="0"/>
              <a:t>обілювачів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5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1457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44" y="0"/>
            <a:ext cx="5016895" cy="46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school.xvatit.com/images/7/7d/T42k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4" r="6572"/>
          <a:stretch/>
        </p:blipFill>
        <p:spPr bwMode="auto">
          <a:xfrm>
            <a:off x="3965134" y="4111271"/>
            <a:ext cx="5178865" cy="27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4084809"/>
            <a:ext cx="3975542" cy="27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1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994"/>
            <a:ext cx="4494231" cy="68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93" y="16559"/>
            <a:ext cx="4764008" cy="319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43" y="3199509"/>
            <a:ext cx="5517003" cy="36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69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8245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Бертольд </a:t>
            </a:r>
            <a:r>
              <a:rPr lang="ru-RU" sz="2300" dirty="0"/>
              <a:t>Брехт (1898-1956) </a:t>
            </a:r>
            <a:r>
              <a:rPr lang="ru-RU" sz="2300" dirty="0" err="1"/>
              <a:t>блискучий</a:t>
            </a:r>
            <a:r>
              <a:rPr lang="ru-RU" sz="2300" dirty="0"/>
              <a:t> драматург, як </a:t>
            </a:r>
            <a:r>
              <a:rPr lang="ru-RU" sz="2300" dirty="0" err="1"/>
              <a:t>засновник</a:t>
            </a:r>
            <a:r>
              <a:rPr lang="ru-RU" sz="2300" dirty="0"/>
              <a:t> </a:t>
            </a:r>
            <a:r>
              <a:rPr lang="ru-RU" sz="2300" dirty="0" err="1"/>
              <a:t>уславленої</a:t>
            </a:r>
            <a:r>
              <a:rPr lang="ru-RU" sz="2300" dirty="0"/>
              <a:t> </a:t>
            </a:r>
            <a:r>
              <a:rPr lang="ru-RU" sz="2300" dirty="0" err="1"/>
              <a:t>Берлінської</a:t>
            </a:r>
            <a:r>
              <a:rPr lang="ru-RU" sz="2300" dirty="0"/>
              <a:t> </a:t>
            </a:r>
            <a:r>
              <a:rPr lang="ru-RU" sz="2300" dirty="0" err="1"/>
              <a:t>трупи</a:t>
            </a:r>
            <a:r>
              <a:rPr lang="ru-RU" sz="2300" dirty="0"/>
              <a:t>, теоретика і великого реформатора театру. Брехт </a:t>
            </a:r>
            <a:r>
              <a:rPr lang="ru-RU" sz="2300" dirty="0" err="1"/>
              <a:t>відомий</a:t>
            </a:r>
            <a:r>
              <a:rPr lang="ru-RU" sz="2300" dirty="0"/>
              <a:t> і як поет (2000 </a:t>
            </a:r>
            <a:r>
              <a:rPr lang="ru-RU" sz="2300" dirty="0" err="1"/>
              <a:t>віршів</a:t>
            </a:r>
            <a:r>
              <a:rPr lang="ru-RU" sz="2300" dirty="0"/>
              <a:t>), автор </a:t>
            </a:r>
            <a:r>
              <a:rPr lang="ru-RU" sz="2300" dirty="0" err="1"/>
              <a:t>найкоротшого</a:t>
            </a:r>
            <a:r>
              <a:rPr lang="ru-RU" sz="2300" dirty="0"/>
              <a:t> </a:t>
            </a:r>
            <a:r>
              <a:rPr lang="ru-RU" sz="2300" dirty="0" err="1"/>
              <a:t>вірша</a:t>
            </a:r>
            <a:r>
              <a:rPr lang="ru-RU" sz="2300" dirty="0"/>
              <a:t> про </a:t>
            </a:r>
            <a:r>
              <a:rPr lang="ru-RU" sz="2300" dirty="0" err="1"/>
              <a:t>кохання</a:t>
            </a:r>
            <a:r>
              <a:rPr lang="ru-RU" sz="2300" dirty="0"/>
              <a:t>. </a:t>
            </a:r>
            <a:r>
              <a:rPr lang="ru-RU" sz="2300" dirty="0" err="1"/>
              <a:t>Значно</a:t>
            </a:r>
            <a:r>
              <a:rPr lang="ru-RU" sz="2300" dirty="0"/>
              <a:t> </a:t>
            </a:r>
            <a:r>
              <a:rPr lang="ru-RU" sz="2300" dirty="0" err="1"/>
              <a:t>менше</a:t>
            </a:r>
            <a:r>
              <a:rPr lang="ru-RU" sz="2300" dirty="0"/>
              <a:t> </a:t>
            </a:r>
            <a:r>
              <a:rPr lang="ru-RU" sz="2300" dirty="0" err="1"/>
              <a:t>відомий</a:t>
            </a:r>
            <a:r>
              <a:rPr lang="ru-RU" sz="2300" dirty="0"/>
              <a:t> як </a:t>
            </a:r>
            <a:r>
              <a:rPr lang="ru-RU" sz="2300" dirty="0" err="1" smtClean="0"/>
              <a:t>прозаїк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За </a:t>
            </a:r>
            <a:r>
              <a:rPr lang="ru-RU" sz="2300" dirty="0" err="1"/>
              <a:t>життя</a:t>
            </a:r>
            <a:r>
              <a:rPr lang="ru-RU" sz="2300" dirty="0"/>
              <a:t> про </a:t>
            </a:r>
            <a:r>
              <a:rPr lang="ru-RU" sz="2300" dirty="0" err="1"/>
              <a:t>нього</a:t>
            </a:r>
            <a:r>
              <a:rPr lang="ru-RU" sz="2300" dirty="0"/>
              <a:t> написано </a:t>
            </a:r>
            <a:r>
              <a:rPr lang="ru-RU" sz="2300" dirty="0" err="1"/>
              <a:t>більше</a:t>
            </a:r>
            <a:r>
              <a:rPr lang="ru-RU" sz="2300" dirty="0"/>
              <a:t> </a:t>
            </a:r>
            <a:r>
              <a:rPr lang="ru-RU" sz="2300" dirty="0" err="1"/>
              <a:t>ніж</a:t>
            </a:r>
            <a:r>
              <a:rPr lang="ru-RU" sz="2300" dirty="0"/>
              <a:t>, про </a:t>
            </a:r>
            <a:r>
              <a:rPr lang="ru-RU" sz="2300" dirty="0" err="1"/>
              <a:t>когось</a:t>
            </a:r>
            <a:r>
              <a:rPr lang="ru-RU" sz="2300" dirty="0"/>
              <a:t> </a:t>
            </a:r>
            <a:r>
              <a:rPr lang="ru-RU" sz="2300" dirty="0" err="1"/>
              <a:t>іншого</a:t>
            </a:r>
            <a:r>
              <a:rPr lang="ru-RU" sz="2300" dirty="0"/>
              <a:t>, </a:t>
            </a:r>
            <a:r>
              <a:rPr lang="ru-RU" sz="2300" dirty="0" err="1"/>
              <a:t>його</a:t>
            </a:r>
            <a:r>
              <a:rPr lang="ru-RU" sz="2300" dirty="0"/>
              <a:t> </a:t>
            </a:r>
            <a:r>
              <a:rPr lang="ru-RU" sz="2300" dirty="0" err="1"/>
              <a:t>п'єси</a:t>
            </a:r>
            <a:r>
              <a:rPr lang="ru-RU" sz="2300" dirty="0"/>
              <a:t> </a:t>
            </a:r>
            <a:r>
              <a:rPr lang="ru-RU" sz="2300" dirty="0" err="1"/>
              <a:t>ставилися</a:t>
            </a:r>
            <a:r>
              <a:rPr lang="ru-RU" sz="2300" dirty="0"/>
              <a:t> не </a:t>
            </a:r>
            <a:r>
              <a:rPr lang="ru-RU" sz="2300" dirty="0" err="1"/>
              <a:t>тільки</a:t>
            </a:r>
            <a:r>
              <a:rPr lang="ru-RU" sz="2300" dirty="0"/>
              <a:t> в </a:t>
            </a:r>
            <a:r>
              <a:rPr lang="ru-RU" sz="2300" dirty="0" err="1"/>
              <a:t>Німеччині</a:t>
            </a:r>
            <a:r>
              <a:rPr lang="ru-RU" sz="2300" dirty="0"/>
              <a:t>, а й в США та в </a:t>
            </a:r>
            <a:r>
              <a:rPr lang="ru-RU" sz="2300" dirty="0" err="1"/>
              <a:t>Західній</a:t>
            </a:r>
            <a:r>
              <a:rPr lang="ru-RU" sz="2300" dirty="0"/>
              <a:t> </a:t>
            </a:r>
            <a:r>
              <a:rPr lang="ru-RU" sz="2300" dirty="0" err="1"/>
              <a:t>Європі</a:t>
            </a:r>
            <a:r>
              <a:rPr lang="ru-RU" sz="2300" dirty="0"/>
              <a:t>. Сам драматург </a:t>
            </a:r>
            <a:r>
              <a:rPr lang="ru-RU" sz="2300" dirty="0" err="1"/>
              <a:t>замовив</a:t>
            </a:r>
            <a:r>
              <a:rPr lang="ru-RU" sz="2300" dirty="0"/>
              <a:t> </a:t>
            </a:r>
            <a:r>
              <a:rPr lang="ru-RU" sz="2300" dirty="0" err="1"/>
              <a:t>собі</a:t>
            </a:r>
            <a:r>
              <a:rPr lang="ru-RU" sz="2300" dirty="0"/>
              <a:t> </a:t>
            </a:r>
            <a:r>
              <a:rPr lang="ru-RU" sz="2300" dirty="0" err="1"/>
              <a:t>посмертну</a:t>
            </a:r>
            <a:r>
              <a:rPr lang="ru-RU" sz="2300" dirty="0"/>
              <a:t> маску, </a:t>
            </a:r>
            <a:r>
              <a:rPr lang="ru-RU" sz="2300" dirty="0" err="1"/>
              <a:t>повісив</a:t>
            </a:r>
            <a:r>
              <a:rPr lang="ru-RU" sz="2300" dirty="0"/>
              <a:t> </a:t>
            </a:r>
            <a:r>
              <a:rPr lang="ru-RU" sz="2300" dirty="0" err="1"/>
              <a:t>її</a:t>
            </a:r>
            <a:r>
              <a:rPr lang="ru-RU" sz="2300" dirty="0"/>
              <a:t> на </a:t>
            </a:r>
            <a:r>
              <a:rPr lang="ru-RU" sz="2300" dirty="0" err="1"/>
              <a:t>стіну</a:t>
            </a:r>
            <a:r>
              <a:rPr lang="ru-RU" sz="2300" dirty="0"/>
              <a:t> і </a:t>
            </a:r>
            <a:r>
              <a:rPr lang="ru-RU" sz="2300" dirty="0" err="1"/>
              <a:t>зробив</a:t>
            </a:r>
            <a:r>
              <a:rPr lang="ru-RU" sz="2300" dirty="0"/>
              <a:t> у </a:t>
            </a:r>
            <a:r>
              <a:rPr lang="ru-RU" sz="2300" dirty="0" err="1"/>
              <a:t>своєму</a:t>
            </a:r>
            <a:r>
              <a:rPr lang="ru-RU" sz="2300" dirty="0"/>
              <a:t> </a:t>
            </a:r>
            <a:r>
              <a:rPr lang="ru-RU" sz="2300" dirty="0" err="1"/>
              <a:t>щоденнику</a:t>
            </a:r>
            <a:r>
              <a:rPr lang="ru-RU" sz="2300" dirty="0"/>
              <a:t> </a:t>
            </a:r>
            <a:r>
              <a:rPr lang="ru-RU" sz="2300" dirty="0" err="1"/>
              <a:t>запис</a:t>
            </a:r>
            <a:r>
              <a:rPr lang="ru-RU" sz="2300" dirty="0"/>
              <a:t>: "Я починаю </a:t>
            </a:r>
            <a:r>
              <a:rPr lang="ru-RU" sz="2300" dirty="0" err="1"/>
              <a:t>ставати</a:t>
            </a:r>
            <a:r>
              <a:rPr lang="ru-RU" sz="2300" dirty="0"/>
              <a:t> </a:t>
            </a:r>
            <a:r>
              <a:rPr lang="ru-RU" sz="2300" dirty="0" err="1"/>
              <a:t>класиком</a:t>
            </a:r>
            <a:r>
              <a:rPr lang="ru-RU" sz="2300" dirty="0"/>
              <a:t>".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09" y="726091"/>
            <a:ext cx="360451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2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971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Еуген</a:t>
            </a:r>
            <a:r>
              <a:rPr lang="ru-RU" sz="2400" dirty="0"/>
              <a:t> Бертольд </a:t>
            </a:r>
            <a:r>
              <a:rPr lang="ru-RU" sz="2400" dirty="0" err="1"/>
              <a:t>Фрідріх</a:t>
            </a:r>
            <a:r>
              <a:rPr lang="ru-RU" sz="2400" dirty="0"/>
              <a:t> Брехт </a:t>
            </a:r>
            <a:r>
              <a:rPr lang="ru-RU" sz="2400" dirty="0" err="1"/>
              <a:t>народився</a:t>
            </a:r>
            <a:r>
              <a:rPr lang="ru-RU" sz="2400" dirty="0"/>
              <a:t> 10 лютого 1898 року в </a:t>
            </a:r>
            <a:r>
              <a:rPr lang="ru-RU" sz="2400" dirty="0" err="1"/>
              <a:t>старовинному</a:t>
            </a:r>
            <a:r>
              <a:rPr lang="ru-RU" sz="2400" dirty="0"/>
              <a:t> </a:t>
            </a:r>
            <a:r>
              <a:rPr lang="ru-RU" sz="2400" dirty="0" err="1"/>
              <a:t>баварському</a:t>
            </a:r>
            <a:r>
              <a:rPr lang="ru-RU" sz="2400" dirty="0"/>
              <a:t> </a:t>
            </a:r>
            <a:r>
              <a:rPr lang="ru-RU" sz="2400" dirty="0" err="1"/>
              <a:t>містечку</a:t>
            </a:r>
            <a:r>
              <a:rPr lang="ru-RU" sz="2400" dirty="0"/>
              <a:t> </a:t>
            </a:r>
            <a:r>
              <a:rPr lang="ru-RU" sz="2400" dirty="0" err="1"/>
              <a:t>Аугсбурзі</a:t>
            </a:r>
            <a:r>
              <a:rPr lang="ru-RU" sz="2400" dirty="0"/>
              <a:t>, в </a:t>
            </a:r>
            <a:r>
              <a:rPr lang="ru-RU" sz="2400" dirty="0" err="1"/>
              <a:t>родині</a:t>
            </a:r>
            <a:r>
              <a:rPr lang="ru-RU" sz="2400" dirty="0"/>
              <a:t> директора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паперової</a:t>
            </a:r>
            <a:r>
              <a:rPr lang="ru-RU" sz="2400" dirty="0"/>
              <a:t> фабрики.</a:t>
            </a:r>
          </a:p>
          <a:p>
            <a:pPr algn="ctr"/>
            <a:r>
              <a:rPr lang="ru-RU" sz="2400" dirty="0" smtClean="0"/>
              <a:t>У </a:t>
            </a:r>
            <a:r>
              <a:rPr lang="ru-RU" sz="2400" dirty="0"/>
              <a:t>1907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пішов</a:t>
            </a:r>
            <a:r>
              <a:rPr lang="ru-RU" sz="2400" dirty="0"/>
              <a:t> до </a:t>
            </a:r>
            <a:r>
              <a:rPr lang="ru-RU" sz="2400" dirty="0" err="1"/>
              <a:t>Аугсбурзької</a:t>
            </a:r>
            <a:r>
              <a:rPr lang="ru-RU" sz="2400" dirty="0"/>
              <a:t> </a:t>
            </a:r>
            <a:r>
              <a:rPr lang="ru-RU" sz="2400" dirty="0" err="1"/>
              <a:t>гімназії</a:t>
            </a:r>
            <a:r>
              <a:rPr lang="ru-RU" sz="24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89" y="461539"/>
            <a:ext cx="658999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7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10" y="93049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 err="1" smtClean="0"/>
              <a:t>Літературний</a:t>
            </a:r>
            <a:r>
              <a:rPr lang="ru-RU" sz="2000" dirty="0" smtClean="0"/>
              <a:t> </a:t>
            </a:r>
            <a:r>
              <a:rPr lang="ru-RU" sz="2000" dirty="0"/>
              <a:t>талант </a:t>
            </a:r>
            <a:r>
              <a:rPr lang="ru-RU" sz="2000" dirty="0" err="1"/>
              <a:t>пробудився</a:t>
            </a:r>
            <a:r>
              <a:rPr lang="ru-RU" sz="2000" dirty="0"/>
              <a:t> у юнака </a:t>
            </a:r>
            <a:r>
              <a:rPr lang="ru-RU" sz="2000" dirty="0" err="1"/>
              <a:t>дуже</a:t>
            </a:r>
            <a:r>
              <a:rPr lang="ru-RU" sz="2000" dirty="0"/>
              <a:t> рано. </a:t>
            </a:r>
            <a:r>
              <a:rPr lang="ru-RU" sz="2000" dirty="0" err="1"/>
              <a:t>Збереглося</a:t>
            </a:r>
            <a:r>
              <a:rPr lang="ru-RU" sz="2000" dirty="0"/>
              <a:t> </a:t>
            </a:r>
            <a:r>
              <a:rPr lang="ru-RU" sz="2000" dirty="0" err="1"/>
              <a:t>свідчення</a:t>
            </a:r>
            <a:r>
              <a:rPr lang="ru-RU" sz="2000" dirty="0"/>
              <a:t> редактора </a:t>
            </a:r>
            <a:r>
              <a:rPr lang="ru-RU" sz="2000" dirty="0" err="1"/>
              <a:t>Вільгельма</a:t>
            </a:r>
            <a:r>
              <a:rPr lang="ru-RU" sz="2000" dirty="0"/>
              <a:t> </a:t>
            </a:r>
            <a:r>
              <a:rPr lang="ru-RU" sz="2000" dirty="0" err="1"/>
              <a:t>Брюсле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у </a:t>
            </a:r>
            <a:r>
              <a:rPr lang="ru-RU" sz="2000" dirty="0" err="1"/>
              <a:t>серпні</a:t>
            </a:r>
            <a:r>
              <a:rPr lang="ru-RU" sz="2000" dirty="0"/>
              <a:t> 1914 року </a:t>
            </a:r>
            <a:r>
              <a:rPr lang="ru-RU" sz="2000" dirty="0" err="1"/>
              <a:t>відкрив</a:t>
            </a:r>
            <a:r>
              <a:rPr lang="ru-RU" sz="2000" dirty="0"/>
              <a:t> юному таланту доступ до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газети</a:t>
            </a:r>
            <a:r>
              <a:rPr lang="ru-RU" sz="2000" dirty="0"/>
              <a:t> (Брехту на той час </a:t>
            </a:r>
            <a:r>
              <a:rPr lang="ru-RU" sz="2000" dirty="0" err="1"/>
              <a:t>виповнилося</a:t>
            </a:r>
            <a:r>
              <a:rPr lang="ru-RU" sz="2000" dirty="0"/>
              <a:t> 16 </a:t>
            </a:r>
            <a:r>
              <a:rPr lang="ru-RU" sz="2000" dirty="0" err="1"/>
              <a:t>років</a:t>
            </a:r>
            <a:r>
              <a:rPr lang="ru-RU" sz="2000" dirty="0"/>
              <a:t>).</a:t>
            </a:r>
          </a:p>
          <a:p>
            <a:r>
              <a:rPr lang="uk-UA" sz="2000" dirty="0" smtClean="0"/>
              <a:t>    У </a:t>
            </a:r>
            <a:r>
              <a:rPr lang="uk-UA" sz="2000" dirty="0"/>
              <a:t>1917 році Бертольд закінчив реальну гімназію й вступив на медичний факультет Мюнхенського університету. На жаль, його навчання перервалося у наступному році службою в армії. Неспокійного 1918 року (йдеться про німецьку революцію 1918 року) пішов на війну працювати санітаром.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60648"/>
            <a:ext cx="436727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5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У цей час він звернувся до драматургії як мистецтва, що найбільше відповідало авторському задуму. З'явилися перші три драми: "</a:t>
            </a:r>
            <a:r>
              <a:rPr lang="uk-UA" sz="2400" dirty="0" err="1"/>
              <a:t>Вааль</a:t>
            </a:r>
            <a:r>
              <a:rPr lang="uk-UA" sz="2400" dirty="0"/>
              <a:t>", "Бій барабанів серед ночі", "У нетрях міст". Цього періоду стосується перший сценічний успіх Брехта постановка п'єси "Життя Едуарда II" у Мюнхенському театрі. Твір мав невеликий успіх. Брехт, переїхавши у Берлін, зразу поринув у середовище молодих прогресивних літераторів, журналістів, акторів і режисерів.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37" y="1412776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2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 1924 року </a:t>
            </a:r>
            <a:r>
              <a:rPr lang="ru-RU" sz="2400" dirty="0" err="1"/>
              <a:t>він</a:t>
            </a:r>
            <a:r>
              <a:rPr lang="ru-RU" sz="2400" dirty="0"/>
              <a:t> практично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живе</a:t>
            </a:r>
            <a:r>
              <a:rPr lang="ru-RU" sz="2400" dirty="0"/>
              <a:t> в </a:t>
            </a:r>
            <a:r>
              <a:rPr lang="ru-RU" sz="2400" dirty="0" err="1"/>
              <a:t>Берліні</a:t>
            </a:r>
            <a:r>
              <a:rPr lang="ru-RU" sz="2400" dirty="0"/>
              <a:t>. Тут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зближується</a:t>
            </a:r>
            <a:r>
              <a:rPr lang="ru-RU" sz="2400" dirty="0"/>
              <a:t> з </a:t>
            </a:r>
            <a:r>
              <a:rPr lang="ru-RU" sz="2400" dirty="0" err="1"/>
              <a:t>багатьма</a:t>
            </a:r>
            <a:r>
              <a:rPr lang="ru-RU" sz="2400" dirty="0"/>
              <a:t> </a:t>
            </a:r>
            <a:r>
              <a:rPr lang="ru-RU" sz="2400" dirty="0" err="1"/>
              <a:t>діячами</a:t>
            </a:r>
            <a:r>
              <a:rPr lang="ru-RU" sz="2400" dirty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. </a:t>
            </a:r>
            <a:r>
              <a:rPr lang="ru-RU" sz="2400" dirty="0" err="1" smtClean="0"/>
              <a:t>Друзі</a:t>
            </a:r>
            <a:r>
              <a:rPr lang="ru-RU" sz="2400" dirty="0" smtClean="0"/>
              <a:t> </a:t>
            </a:r>
            <a:r>
              <a:rPr lang="ru-RU" sz="2400" dirty="0" err="1"/>
              <a:t>підтримували</a:t>
            </a:r>
            <a:r>
              <a:rPr lang="ru-RU" sz="2400" dirty="0"/>
              <a:t> </a:t>
            </a:r>
            <a:r>
              <a:rPr lang="ru-RU" sz="2400" dirty="0" err="1"/>
              <a:t>творчі</a:t>
            </a:r>
            <a:r>
              <a:rPr lang="ru-RU" sz="2400" dirty="0"/>
              <a:t> </a:t>
            </a:r>
            <a:r>
              <a:rPr lang="ru-RU" sz="2400" dirty="0" err="1"/>
              <a:t>шукання</a:t>
            </a:r>
            <a:r>
              <a:rPr lang="ru-RU" sz="2400" dirty="0"/>
              <a:t> Брехта. А сам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пише</a:t>
            </a:r>
            <a:r>
              <a:rPr lang="ru-RU" sz="2400" dirty="0"/>
              <a:t> </a:t>
            </a:r>
            <a:r>
              <a:rPr lang="ru-RU" sz="2400" dirty="0" err="1"/>
              <a:t>п'єси</a:t>
            </a:r>
            <a:r>
              <a:rPr lang="ru-RU" sz="2400" dirty="0"/>
              <a:t> і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теорію</a:t>
            </a:r>
            <a:r>
              <a:rPr lang="ru-RU" sz="2400" dirty="0"/>
              <a:t> «</a:t>
            </a:r>
            <a:r>
              <a:rPr lang="ru-RU" sz="2400" dirty="0" err="1"/>
              <a:t>епічного</a:t>
            </a:r>
            <a:r>
              <a:rPr lang="ru-RU" sz="2400" dirty="0"/>
              <a:t> театру», на </a:t>
            </a:r>
            <a:r>
              <a:rPr lang="ru-RU" sz="2400" dirty="0" err="1"/>
              <a:t>народження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особливий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справила </a:t>
            </a:r>
            <a:r>
              <a:rPr lang="ru-RU" sz="2400" dirty="0" err="1"/>
              <a:t>спільна</a:t>
            </a:r>
            <a:r>
              <a:rPr lang="ru-RU" sz="2400" dirty="0"/>
              <a:t> театральна робота з </a:t>
            </a:r>
            <a:r>
              <a:rPr lang="ru-RU" sz="2400" dirty="0" smtClean="0"/>
              <a:t>Ер</a:t>
            </a:r>
            <a:r>
              <a:rPr lang="uk-UA" sz="2400" dirty="0" smtClean="0"/>
              <a:t>віном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Піскатора</a:t>
            </a:r>
            <a:r>
              <a:rPr lang="ru-RU" sz="2400" dirty="0"/>
              <a:t>, але й активно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класиків</a:t>
            </a:r>
            <a:r>
              <a:rPr lang="ru-RU" sz="2400" dirty="0"/>
              <a:t> марксизму. </a:t>
            </a:r>
            <a:r>
              <a:rPr lang="ru-RU" sz="2400" dirty="0" err="1"/>
              <a:t>Зближується</a:t>
            </a:r>
            <a:r>
              <a:rPr lang="ru-RU" sz="2400" dirty="0"/>
              <a:t> з </a:t>
            </a:r>
            <a:r>
              <a:rPr lang="ru-RU" sz="2400" dirty="0" err="1"/>
              <a:t>Комуністичною</a:t>
            </a:r>
            <a:r>
              <a:rPr lang="ru-RU" sz="2400" dirty="0"/>
              <a:t> </a:t>
            </a:r>
            <a:r>
              <a:rPr lang="ru-RU" sz="2400" dirty="0" err="1"/>
              <a:t>партією</a:t>
            </a:r>
            <a:r>
              <a:rPr lang="ru-RU" sz="2400" dirty="0"/>
              <a:t> </a:t>
            </a:r>
            <a:r>
              <a:rPr lang="ru-RU" sz="2400" dirty="0" err="1"/>
              <a:t>Німеччини</a:t>
            </a:r>
            <a:r>
              <a:rPr lang="ru-RU" sz="2400" dirty="0"/>
              <a:t>, </a:t>
            </a:r>
            <a:r>
              <a:rPr lang="ru-RU" sz="2400" dirty="0" err="1"/>
              <a:t>пише</a:t>
            </a:r>
            <a:r>
              <a:rPr lang="ru-RU" sz="2400" dirty="0"/>
              <a:t> «</a:t>
            </a:r>
            <a:r>
              <a:rPr lang="ru-RU" sz="2400" dirty="0" err="1"/>
              <a:t>Пісня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фронту» і «</a:t>
            </a:r>
            <a:r>
              <a:rPr lang="ru-RU" sz="2400" dirty="0" err="1"/>
              <a:t>Пісня</a:t>
            </a:r>
            <a:r>
              <a:rPr lang="ru-RU" sz="2400" dirty="0"/>
              <a:t> </a:t>
            </a:r>
            <a:r>
              <a:rPr lang="ru-RU" sz="2400" dirty="0" err="1"/>
              <a:t>солідарності</a:t>
            </a:r>
            <a:r>
              <a:rPr lang="ru-RU" sz="2400" dirty="0"/>
              <a:t>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22" y="652075"/>
            <a:ext cx="37147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2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Спільно</a:t>
            </a:r>
            <a:r>
              <a:rPr lang="ru-RU" sz="2400" dirty="0"/>
              <a:t> з </a:t>
            </a:r>
            <a:r>
              <a:rPr lang="ru-RU" sz="2400" dirty="0" err="1"/>
              <a:t>письменником</a:t>
            </a:r>
            <a:r>
              <a:rPr lang="ru-RU" sz="2400" dirty="0"/>
              <a:t> </a:t>
            </a:r>
            <a:r>
              <a:rPr lang="ru-RU" sz="2400" dirty="0" err="1"/>
              <a:t>Ернстом</a:t>
            </a:r>
            <a:r>
              <a:rPr lang="ru-RU" sz="2400" dirty="0"/>
              <a:t> </a:t>
            </a:r>
            <a:r>
              <a:rPr lang="ru-RU" sz="2400" dirty="0" err="1"/>
              <a:t>Оттвальтом</a:t>
            </a:r>
            <a:r>
              <a:rPr lang="ru-RU" sz="2400" dirty="0"/>
              <a:t>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сценарій</a:t>
            </a:r>
            <a:r>
              <a:rPr lang="ru-RU" sz="2400" dirty="0"/>
              <a:t> до </a:t>
            </a:r>
            <a:r>
              <a:rPr lang="ru-RU" sz="2400" dirty="0" err="1"/>
              <a:t>фільму</a:t>
            </a:r>
            <a:r>
              <a:rPr lang="ru-RU" sz="2400" dirty="0"/>
              <a:t> «Куле Вампе, </a:t>
            </a:r>
            <a:r>
              <a:rPr lang="ru-RU" sz="2400" dirty="0" err="1"/>
              <a:t>або</a:t>
            </a:r>
            <a:r>
              <a:rPr lang="ru-RU" sz="2400" dirty="0"/>
              <a:t> Кому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?», </a:t>
            </a:r>
            <a:r>
              <a:rPr lang="ru-RU" sz="2400" dirty="0" err="1"/>
              <a:t>Режисером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став </a:t>
            </a:r>
            <a:r>
              <a:rPr lang="ru-RU" sz="2400" dirty="0" err="1"/>
              <a:t>Златан</a:t>
            </a:r>
            <a:r>
              <a:rPr lang="ru-RU" sz="2400" dirty="0"/>
              <a:t> </a:t>
            </a:r>
            <a:r>
              <a:rPr lang="ru-RU" sz="2400" dirty="0" err="1"/>
              <a:t>Дудов</a:t>
            </a:r>
            <a:r>
              <a:rPr lang="ru-RU" sz="2400" dirty="0"/>
              <a:t>. Головну роль у </a:t>
            </a:r>
            <a:r>
              <a:rPr lang="ru-RU" sz="2400" dirty="0" err="1"/>
              <a:t>фільмі</a:t>
            </a:r>
            <a:r>
              <a:rPr lang="ru-RU" sz="2400" dirty="0"/>
              <a:t> </a:t>
            </a:r>
            <a:r>
              <a:rPr lang="ru-RU" sz="2400" dirty="0" err="1"/>
              <a:t>зіграв</a:t>
            </a:r>
            <a:r>
              <a:rPr lang="ru-RU" sz="2400" dirty="0"/>
              <a:t> один </a:t>
            </a:r>
            <a:r>
              <a:rPr lang="ru-RU" sz="2400" dirty="0" smtClean="0"/>
              <a:t>друг Брехта </a:t>
            </a:r>
            <a:r>
              <a:rPr lang="ru-RU" sz="2400" dirty="0" err="1"/>
              <a:t>Ернст</a:t>
            </a:r>
            <a:r>
              <a:rPr lang="ru-RU" sz="2400" dirty="0"/>
              <a:t> Буш, а композитор Ганс </a:t>
            </a:r>
            <a:r>
              <a:rPr lang="ru-RU" sz="2400" dirty="0" err="1"/>
              <a:t>Ейслер</a:t>
            </a:r>
            <a:r>
              <a:rPr lang="ru-RU" sz="2400" dirty="0"/>
              <a:t> написав </a:t>
            </a:r>
            <a:r>
              <a:rPr lang="ru-RU" sz="2400" dirty="0" err="1"/>
              <a:t>музику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зйомок</a:t>
            </a:r>
            <a:r>
              <a:rPr lang="ru-RU" sz="2400" dirty="0"/>
              <a:t> </a:t>
            </a:r>
            <a:r>
              <a:rPr lang="ru-RU" sz="2400" dirty="0" err="1"/>
              <a:t>фільм</a:t>
            </a:r>
            <a:r>
              <a:rPr lang="ru-RU" sz="2400" dirty="0"/>
              <a:t> </a:t>
            </a:r>
            <a:r>
              <a:rPr lang="ru-RU" sz="2400" dirty="0" err="1"/>
              <a:t>зіткнувся</a:t>
            </a:r>
            <a:r>
              <a:rPr lang="ru-RU" sz="2400" dirty="0"/>
              <a:t> з </a:t>
            </a:r>
            <a:r>
              <a:rPr lang="ru-RU" sz="2400" dirty="0" err="1"/>
              <a:t>серйозними</a:t>
            </a:r>
            <a:r>
              <a:rPr lang="ru-RU" sz="2400" dirty="0"/>
              <a:t> </a:t>
            </a:r>
            <a:r>
              <a:rPr lang="ru-RU" sz="2400" dirty="0" err="1"/>
              <a:t>цензурними</a:t>
            </a:r>
            <a:r>
              <a:rPr lang="ru-RU" sz="2400" dirty="0"/>
              <a:t> </a:t>
            </a:r>
            <a:r>
              <a:rPr lang="ru-RU" sz="2400" dirty="0" err="1"/>
              <a:t>перешкодами</a:t>
            </a:r>
            <a:r>
              <a:rPr lang="ru-RU" sz="2400" dirty="0"/>
              <a:t>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виходу</a:t>
            </a:r>
            <a:r>
              <a:rPr lang="ru-RU" sz="2400" dirty="0"/>
              <a:t> на </a:t>
            </a:r>
            <a:r>
              <a:rPr lang="ru-RU" sz="2400" dirty="0" err="1"/>
              <a:t>екрани</a:t>
            </a:r>
            <a:r>
              <a:rPr lang="ru-RU" sz="2400" dirty="0"/>
              <a:t> </a:t>
            </a:r>
            <a:r>
              <a:rPr lang="ru-RU" sz="2400" dirty="0" err="1"/>
              <a:t>користувався</a:t>
            </a:r>
            <a:r>
              <a:rPr lang="ru-RU" sz="2400" dirty="0"/>
              <a:t> </a:t>
            </a:r>
            <a:r>
              <a:rPr lang="ru-RU" sz="2400" dirty="0" err="1"/>
              <a:t>величезною</a:t>
            </a:r>
            <a:r>
              <a:rPr lang="ru-RU" sz="2400" dirty="0"/>
              <a:t> </a:t>
            </a:r>
            <a:r>
              <a:rPr lang="ru-RU" sz="2400" dirty="0" err="1"/>
              <a:t>популярністю</a:t>
            </a:r>
            <a:r>
              <a:rPr lang="ru-RU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9" y="884668"/>
            <a:ext cx="3693171" cy="50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1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464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/>
              <a:t>кінці</a:t>
            </a:r>
            <a:r>
              <a:rPr lang="ru-RU" sz="2000" dirty="0"/>
              <a:t> 20-х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відбувся</a:t>
            </a:r>
            <a:r>
              <a:rPr lang="ru-RU" sz="2000" dirty="0"/>
              <a:t> перелом у </a:t>
            </a:r>
            <a:r>
              <a:rPr lang="ru-RU" sz="2000" dirty="0" err="1"/>
              <a:t>творчості</a:t>
            </a:r>
            <a:r>
              <a:rPr lang="ru-RU" sz="2000" dirty="0"/>
              <a:t> Брехта. У 1932 року </a:t>
            </a:r>
            <a:r>
              <a:rPr lang="ru-RU" sz="2000" dirty="0" err="1"/>
              <a:t>відвідав</a:t>
            </a:r>
            <a:r>
              <a:rPr lang="ru-RU" sz="2000" dirty="0"/>
              <a:t> </a:t>
            </a:r>
            <a:r>
              <a:rPr lang="ru-RU" sz="2000" dirty="0" err="1"/>
              <a:t>Радянський</a:t>
            </a:r>
            <a:r>
              <a:rPr lang="ru-RU" sz="2000" dirty="0"/>
              <a:t> Союз. </a:t>
            </a:r>
            <a:r>
              <a:rPr lang="ru-RU" sz="2000" dirty="0" err="1"/>
              <a:t>Невипадково</a:t>
            </a:r>
            <a:r>
              <a:rPr lang="ru-RU" sz="2000" dirty="0"/>
              <a:t> в </a:t>
            </a:r>
            <a:r>
              <a:rPr lang="ru-RU" sz="2000" dirty="0" err="1"/>
              <a:t>цьому</a:t>
            </a:r>
            <a:r>
              <a:rPr lang="ru-RU" sz="2000" dirty="0"/>
              <a:t> ж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письменник</a:t>
            </a:r>
            <a:r>
              <a:rPr lang="ru-RU" sz="2000" dirty="0"/>
              <a:t> створив свою </a:t>
            </a:r>
            <a:r>
              <a:rPr lang="ru-RU" sz="2000" dirty="0" err="1"/>
              <a:t>п'єсу</a:t>
            </a:r>
            <a:r>
              <a:rPr lang="ru-RU" sz="2000" dirty="0"/>
              <a:t> "</a:t>
            </a:r>
            <a:r>
              <a:rPr lang="ru-RU" sz="2000" dirty="0" err="1"/>
              <a:t>Мати</a:t>
            </a:r>
            <a:r>
              <a:rPr lang="ru-RU" sz="2000" dirty="0"/>
              <a:t>" (за романом Горького), яка </a:t>
            </a:r>
            <a:r>
              <a:rPr lang="ru-RU" sz="2000" dirty="0" err="1"/>
              <a:t>була</a:t>
            </a:r>
            <a:r>
              <a:rPr lang="ru-RU" sz="2000" dirty="0"/>
              <a:t> поставлена в </a:t>
            </a:r>
            <a:r>
              <a:rPr lang="ru-RU" sz="2000" dirty="0" err="1"/>
              <a:t>Берліні</a:t>
            </a:r>
            <a:r>
              <a:rPr lang="ru-RU" sz="2000" dirty="0"/>
              <a:t>. </a:t>
            </a:r>
            <a:r>
              <a:rPr lang="ru-RU" sz="2000" dirty="0" err="1"/>
              <a:t>П'єса</a:t>
            </a:r>
            <a:r>
              <a:rPr lang="ru-RU" sz="2000" dirty="0"/>
              <a:t> у </a:t>
            </a:r>
            <a:r>
              <a:rPr lang="ru-RU" sz="2000" dirty="0" err="1"/>
              <a:t>театрі</a:t>
            </a:r>
            <a:r>
              <a:rPr lang="ru-RU" sz="2000" dirty="0"/>
              <a:t> </a:t>
            </a:r>
            <a:r>
              <a:rPr lang="ru-RU" sz="2000" dirty="0" err="1"/>
              <a:t>протрималася</a:t>
            </a:r>
            <a:r>
              <a:rPr lang="ru-RU" sz="2000" dirty="0"/>
              <a:t> </a:t>
            </a:r>
            <a:r>
              <a:rPr lang="ru-RU" sz="2000" dirty="0" err="1"/>
              <a:t>недовго</a:t>
            </a:r>
            <a:r>
              <a:rPr lang="ru-RU" sz="2000" dirty="0"/>
              <a:t> через 30 </a:t>
            </a:r>
            <a:r>
              <a:rPr lang="ru-RU" sz="2000" dirty="0" err="1"/>
              <a:t>днів</a:t>
            </a:r>
            <a:r>
              <a:rPr lang="ru-RU" sz="2000" dirty="0"/>
              <a:t> цензура </a:t>
            </a:r>
            <a:r>
              <a:rPr lang="ru-RU" sz="2000" dirty="0" err="1"/>
              <a:t>її</a:t>
            </a:r>
            <a:r>
              <a:rPr lang="ru-RU" sz="2000" dirty="0"/>
              <a:t> заборонила.</a:t>
            </a:r>
          </a:p>
          <a:p>
            <a:r>
              <a:rPr lang="ru-RU" sz="2000" dirty="0" err="1" smtClean="0"/>
              <a:t>Успіх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визнання</a:t>
            </a:r>
            <a:r>
              <a:rPr lang="ru-RU" sz="2000" dirty="0"/>
              <a:t> не часто </a:t>
            </a:r>
            <a:r>
              <a:rPr lang="ru-RU" sz="2000" dirty="0" err="1"/>
              <a:t>супроводжували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драматурга у перед </a:t>
            </a:r>
            <a:r>
              <a:rPr lang="ru-RU" sz="2000" dirty="0" err="1"/>
              <a:t>фашистські</a:t>
            </a:r>
            <a:r>
              <a:rPr lang="ru-RU" sz="2000" dirty="0"/>
              <a:t> роки.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важким</a:t>
            </a:r>
            <a:r>
              <a:rPr lang="ru-RU" sz="2000" dirty="0"/>
              <a:t>; </a:t>
            </a:r>
            <a:r>
              <a:rPr lang="ru-RU" sz="2000" dirty="0" err="1"/>
              <a:t>виступ</a:t>
            </a:r>
            <a:r>
              <a:rPr lang="ru-RU" sz="2000" dirty="0"/>
              <a:t> </a:t>
            </a:r>
            <a:r>
              <a:rPr lang="ru-RU" sz="2000" dirty="0" err="1"/>
              <a:t>представників</a:t>
            </a:r>
            <a:r>
              <a:rPr lang="ru-RU" sz="2000" dirty="0"/>
              <a:t> буржуазного </a:t>
            </a:r>
            <a:r>
              <a:rPr lang="ru-RU" sz="2000" dirty="0" err="1"/>
              <a:t>друку</a:t>
            </a:r>
            <a:r>
              <a:rPr lang="ru-RU" sz="2000" dirty="0"/>
              <a:t> і </a:t>
            </a:r>
            <a:r>
              <a:rPr lang="ru-RU" sz="2000" dirty="0" err="1"/>
              <a:t>театрів</a:t>
            </a:r>
            <a:r>
              <a:rPr lang="ru-RU" sz="2000" dirty="0"/>
              <a:t>, </a:t>
            </a:r>
            <a:r>
              <a:rPr lang="ru-RU" sz="2000" dirty="0" err="1"/>
              <a:t>нагляд</a:t>
            </a:r>
            <a:r>
              <a:rPr lang="ru-RU" sz="2000" dirty="0"/>
              <a:t> </a:t>
            </a:r>
            <a:r>
              <a:rPr lang="ru-RU" sz="2000" dirty="0" err="1"/>
              <a:t>поліції</a:t>
            </a:r>
            <a:r>
              <a:rPr lang="ru-RU" sz="2000" dirty="0"/>
              <a:t>. І </a:t>
            </a:r>
            <a:r>
              <a:rPr lang="ru-RU" sz="2000" dirty="0" err="1"/>
              <a:t>дійсно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встановленням</a:t>
            </a:r>
            <a:r>
              <a:rPr lang="ru-RU" sz="2000" dirty="0"/>
              <a:t> </a:t>
            </a:r>
            <a:r>
              <a:rPr lang="ru-RU" sz="2000" dirty="0" err="1"/>
              <a:t>фашистського</a:t>
            </a:r>
            <a:r>
              <a:rPr lang="ru-RU" sz="2000" dirty="0"/>
              <a:t> режиму Брехт </a:t>
            </a:r>
            <a:r>
              <a:rPr lang="ru-RU" sz="2000" dirty="0" err="1"/>
              <a:t>вимушений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покинути</a:t>
            </a:r>
            <a:r>
              <a:rPr lang="ru-RU" sz="2000" dirty="0"/>
              <a:t> </a:t>
            </a:r>
            <a:r>
              <a:rPr lang="ru-RU" sz="2000" dirty="0" err="1"/>
              <a:t>Німеччину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ім'я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внесено у "</a:t>
            </a:r>
            <a:r>
              <a:rPr lang="ru-RU" sz="2000" dirty="0" err="1"/>
              <a:t>чорні</a:t>
            </a:r>
            <a:r>
              <a:rPr lang="ru-RU" sz="2000" dirty="0"/>
              <a:t> списки".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1" y="854428"/>
            <a:ext cx="38648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1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26" y="90872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Настали </a:t>
            </a:r>
            <a:r>
              <a:rPr lang="ru-RU" sz="2400" dirty="0" err="1"/>
              <a:t>довгі</a:t>
            </a:r>
            <a:r>
              <a:rPr lang="ru-RU" sz="2400" dirty="0"/>
              <a:t> роки </a:t>
            </a:r>
            <a:r>
              <a:rPr lang="ru-RU" sz="2400" dirty="0" err="1"/>
              <a:t>еміграції</a:t>
            </a:r>
            <a:r>
              <a:rPr lang="ru-RU" sz="2400" dirty="0"/>
              <a:t>, "роки </a:t>
            </a:r>
            <a:r>
              <a:rPr lang="ru-RU" sz="2400" dirty="0" err="1"/>
              <a:t>заслання</a:t>
            </a:r>
            <a:r>
              <a:rPr lang="ru-RU" sz="2400" dirty="0"/>
              <a:t>". </a:t>
            </a:r>
            <a:r>
              <a:rPr lang="ru-RU" sz="2400" dirty="0" err="1"/>
              <a:t>Прозаїк</a:t>
            </a:r>
            <a:r>
              <a:rPr lang="ru-RU" sz="2400" dirty="0"/>
              <a:t> </a:t>
            </a:r>
            <a:r>
              <a:rPr lang="ru-RU" sz="2400" dirty="0" err="1"/>
              <a:t>ніде</a:t>
            </a:r>
            <a:r>
              <a:rPr lang="ru-RU" sz="2400" dirty="0"/>
              <a:t> не </a:t>
            </a:r>
            <a:r>
              <a:rPr lang="ru-RU" sz="2400" dirty="0" err="1"/>
              <a:t>зупинявся</a:t>
            </a:r>
            <a:r>
              <a:rPr lang="ru-RU" sz="2400" dirty="0"/>
              <a:t> </a:t>
            </a:r>
            <a:r>
              <a:rPr lang="ru-RU" sz="2400" dirty="0" err="1"/>
              <a:t>надовго</a:t>
            </a:r>
            <a:r>
              <a:rPr lang="ru-RU" sz="2400" dirty="0"/>
              <a:t>. </a:t>
            </a:r>
            <a:r>
              <a:rPr lang="ru-RU" sz="2400" dirty="0" err="1"/>
              <a:t>Вимушена</a:t>
            </a:r>
            <a:r>
              <a:rPr lang="ru-RU" sz="2400" dirty="0"/>
              <a:t> </a:t>
            </a:r>
            <a:r>
              <a:rPr lang="ru-RU" sz="2400" dirty="0" err="1"/>
              <a:t>самотність</a:t>
            </a:r>
            <a:r>
              <a:rPr lang="ru-RU" sz="2400" dirty="0"/>
              <a:t>, </a:t>
            </a:r>
            <a:r>
              <a:rPr lang="ru-RU" sz="2400" dirty="0" err="1"/>
              <a:t>неможливість</a:t>
            </a:r>
            <a:r>
              <a:rPr lang="ru-RU" sz="2400" dirty="0"/>
              <a:t> </a:t>
            </a:r>
            <a:r>
              <a:rPr lang="ru-RU" sz="2400" dirty="0" err="1"/>
              <a:t>широкої</a:t>
            </a:r>
            <a:r>
              <a:rPr lang="ru-RU" sz="2400" dirty="0"/>
              <a:t> </a:t>
            </a:r>
            <a:r>
              <a:rPr lang="ru-RU" sz="2400" dirty="0" err="1"/>
              <a:t>режисерської</a:t>
            </a:r>
            <a:r>
              <a:rPr lang="ru-RU" sz="2400" dirty="0"/>
              <a:t> практики, </a:t>
            </a:r>
            <a:r>
              <a:rPr lang="ru-RU" sz="2400" dirty="0" err="1"/>
              <a:t>відірваність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призвели</a:t>
            </a:r>
            <a:r>
              <a:rPr lang="ru-RU" sz="2400" dirty="0"/>
              <a:t> до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smtClean="0"/>
              <a:t>Бертольд </a:t>
            </a:r>
            <a:r>
              <a:rPr lang="ru-RU" sz="2400" dirty="0"/>
              <a:t>Брехт проводив </a:t>
            </a:r>
            <a:r>
              <a:rPr lang="ru-RU" sz="2400" dirty="0" err="1"/>
              <a:t>багато</a:t>
            </a:r>
            <a:r>
              <a:rPr lang="ru-RU" sz="2400" dirty="0"/>
              <a:t> часу за </a:t>
            </a:r>
            <a:r>
              <a:rPr lang="ru-RU" sz="2400" dirty="0" err="1"/>
              <a:t>письмовим</a:t>
            </a:r>
            <a:r>
              <a:rPr lang="ru-RU" sz="2400" dirty="0"/>
              <a:t> столом. У роки </a:t>
            </a:r>
            <a:r>
              <a:rPr lang="ru-RU" sz="2400" dirty="0" err="1"/>
              <a:t>еміграції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створені</a:t>
            </a:r>
            <a:r>
              <a:rPr lang="ru-RU" sz="2400" dirty="0"/>
              <a:t> </a:t>
            </a:r>
            <a:r>
              <a:rPr lang="ru-RU" sz="2400" dirty="0" err="1"/>
              <a:t>найкращі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драми</a:t>
            </a:r>
            <a:r>
              <a:rPr lang="ru-RU" sz="2400" dirty="0"/>
              <a:t>.</a:t>
            </a:r>
          </a:p>
          <a:p>
            <a:r>
              <a:rPr lang="uk-UA" sz="2400" dirty="0"/>
              <a:t>Найдовше драматург жив у США</a:t>
            </a:r>
            <a:r>
              <a:rPr lang="uk-UA" sz="2400" dirty="0" smtClean="0"/>
              <a:t>.  </a:t>
            </a:r>
            <a:r>
              <a:rPr lang="uk-UA" sz="2400" dirty="0"/>
              <a:t>Але у 1948 році змушений був покинути країну.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55069"/>
            <a:ext cx="3335497" cy="55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6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1023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19</cp:revision>
  <dcterms:created xsi:type="dcterms:W3CDTF">2015-01-27T15:05:03Z</dcterms:created>
  <dcterms:modified xsi:type="dcterms:W3CDTF">2015-01-27T20:32:11Z</dcterms:modified>
</cp:coreProperties>
</file>