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199F8E-1D8F-4FFB-9CF1-A9E922A9FBE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402561-69E2-4A77-8756-CCBB84C6D7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8%D0%BD%D1%82%D0%B5%D0%B7" TargetMode="External"/><Relationship Id="rId2" Type="http://schemas.openxmlformats.org/officeDocument/2006/relationships/hyperlink" Target="http://uk.wikipedia.org/wiki/%D0%94%D1%96%D0%B0%D0%BB%D0%B5%D0%BA%D1%82%D0%B8%D0%BA%D0%B0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000636"/>
            <a:ext cx="6400800" cy="17526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Левицька Юлія</a:t>
            </a:r>
          </a:p>
          <a:p>
            <a:r>
              <a:rPr lang="uk-UA" sz="2400" dirty="0" smtClean="0"/>
              <a:t>7(11)-А клас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pir Deco" pitchFamily="2" charset="0"/>
              </a:rPr>
              <a:t>“</a:t>
            </a:r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pir Deco" pitchFamily="2" charset="0"/>
              </a:rPr>
              <a:t>Епічний театр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pir Deco" pitchFamily="2" charset="0"/>
              </a:rPr>
              <a:t>”</a:t>
            </a:r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pir Deco" pitchFamily="2" charset="0"/>
              </a:rPr>
              <a:t> </a:t>
            </a:r>
            <a:r>
              <a:rPr lang="uk-UA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pir Deco" pitchFamily="2" charset="0"/>
              </a:rPr>
              <a:t>Бертольта</a:t>
            </a:r>
            <a:r>
              <a:rPr lang="uk-UA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pir Deco" pitchFamily="2" charset="0"/>
              </a:rPr>
              <a:t> Брехта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pir Deco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e/ed/MeyerholdCuckoldStagePl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6172200" cy="4800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57158" y="542926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Сценічна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конструкція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для спектаклю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Великодушний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рогоносець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постановці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В. Мейерхольда, 1922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рік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f/f8/Bundesarchiv_Bild_183-W0409-300%2C_Bertolt_Brec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85926"/>
            <a:ext cx="3330414" cy="48254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6143668" cy="5143536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/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Епічна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драматургія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епічний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театр Бертольда Брехта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найяскравіших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мистецтві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Творче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новаторство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німецького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драматурга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створив театр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фомою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характером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силою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глядача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Визначальним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епічного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театру» Брехт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Епічний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театр, — говорить драматург,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апелює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глядача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357166"/>
            <a:ext cx="500066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очуження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сценою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публікою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встановлювався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контакт 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— говорив Брехт в 1939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—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глядач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здатний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рівно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стільки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бачив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герой, 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вжився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І по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відношенню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сцені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відчувати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дозволяв „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настрій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“ 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сцені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Враження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думки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глядача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визначалися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враженнями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почуттями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думками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сцені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Зміст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очуження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подати добре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знайоме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несподіваного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боку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подолати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таким чином автоматизм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стереотипність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 казав сам Брехт,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«просто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позбавити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подію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зрозуміло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знайоме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очевидне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приводу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подив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цікавість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епічному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театрі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786874" cy="2428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Техніка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очуження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виявилася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особливо складною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статтях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заперечував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роль, а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шкідливим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ідентифікація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образом неминуче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перетворює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рупор персонажа,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адвоката. </a:t>
            </a:r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6146" name="Picture 2" descr="http://upload.wikimedia.org/wikipedia/ru/thumb/1/14/Lebedev_Arturo_Ui.jpg/220px-Lebedev_Arturo_U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357562"/>
            <a:ext cx="2381252" cy="28466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57158" y="3000372"/>
            <a:ext cx="53578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моїх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висловлювань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про театр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тлумачаться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неправильно.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Схвальні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відгуки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переконують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мене 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Читаючи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я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відчуваю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себе 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положенні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математика,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 «Я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цілком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згоден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Вами в тому,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двічі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по два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—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Б. Брехт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42852"/>
            <a:ext cx="4997774" cy="105156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Теорія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Арістотеля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Арістотелівська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драма в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поданні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Брехта,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побудована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вся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рухається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розв'язки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назустріч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катастрофі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»),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розв'язка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вона одна — не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думки автора —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глядача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Спектакль,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драмі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натуралістичному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театрі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створює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ілюзію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автентичності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сцені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прагне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втягнути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глядача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змусити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співпереживати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 для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метод «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актор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вживається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в образ,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глядач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— в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персонажа,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за Брехтом,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виключає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критичної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повніше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таким чином,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не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переконанні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а на простому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навіюванні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6143668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Своєрідну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інтерпретацію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мала 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Бертольда Брехта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літературна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спадщина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епохи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Просвітництва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Драматург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поділяв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погляди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Шіллера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Лессінга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Дідро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вбачали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просвіті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людства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наповнює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Брехт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традиційний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прийом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драматургії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як ремарка.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Брехтівські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ремарки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створюються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стану героя.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них («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Круглоголові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гостроголові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Матінка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Кураж та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.) —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замальовки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зроблені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композиційними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живопису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Як один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відчуження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Брехт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розглядає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оваторські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пошуки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драматургії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привели Брехта до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званих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п’єс-парабол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надавав конкретного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соціально-історичного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політичного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характеру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357166"/>
            <a:ext cx="500066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20 -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Брехт сам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зайнявся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режисурою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1928р.,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епічний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театр Брехта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відсвяткував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перший великий,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свідченнями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очевидців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сенсаційний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успіх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Енгель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сцені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Театру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Шиффбауердамм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поставив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Тригрошову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оперу» Брехта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Вайля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7410" name="Picture 2" descr="http://upload.wikimedia.org/wikipedia/commons/e/ed/Dreigroschenoper_program_notes_192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369371" cy="63579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857620" y="600076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Тригрошової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опери»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постановці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Енгеля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Берлін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1928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рік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upload.wikimedia.org/wikipedia/ru/5/52/Piskator_Znamyo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791233" cy="37052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28596" y="4071942"/>
            <a:ext cx="42148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Сцена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вистави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«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Прапори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» .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Берлін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, 1924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Picture 2" descr="https://upload.wikimedia.org/wikipedia/ru/7/7c/Busch_Weigel_Cour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357430"/>
            <a:ext cx="3929090" cy="40758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285720" y="6000768"/>
            <a:ext cx="4714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Ернст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Буш ( Кухар )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Олена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Вайгель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(Ганна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Фірлінг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)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виставі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«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Матінка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Кураж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cs typeface="Times New Roman" pitchFamily="18" charset="0"/>
              </a:rPr>
              <a:t>» , 1951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357166"/>
            <a:ext cx="5643602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Брехт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російський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театр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786842" cy="56436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/>
              <a:t>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Творчо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засвоював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Брехт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Станіславського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Мейєрхольда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Вахтангова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Брехт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себе,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прогресивність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них: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Станіславського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хороший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припускає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інтимне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людей»,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суперечливу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покінчено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моральними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категоріями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добрий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“)»,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враховує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природності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Вахтангов для Брехта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хороший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«театр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театр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Станіславським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композиції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винахідливості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фантазії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нарешті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Мейєрхольда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цінував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заперечувало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Станіславського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: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подолання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абстрактність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«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акцентування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артистичності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Вахтангов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Брехта,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увібрав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себе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Станіславського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Мейєрхольда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протиріччя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ігровим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»: «У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ним, — писав Брехт,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Мейєрхольд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напружений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Станіславський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млявий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один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імітація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абстракція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 Але тут же додав: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  <a:hlinkClick r:id="rId2" tooltip="Діалектика"/>
              </a:rPr>
              <a:t>діалектично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Вахтангов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скоріше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Станіславський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Мейєрхольд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3" tooltip="Синтез"/>
              </a:rPr>
              <a:t>синтез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», — Брехту,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Мейерхольдом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Пискатора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синтез 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систем.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113</TotalTime>
  <Words>421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1_Бумажная</vt:lpstr>
      <vt:lpstr>Аспект</vt:lpstr>
      <vt:lpstr>“Епічний театр” Бертольта Брехта</vt:lpstr>
      <vt:lpstr>Слайд 2</vt:lpstr>
      <vt:lpstr>“Ефект очуження” </vt:lpstr>
      <vt:lpstr>Актор в “епічному театрі” </vt:lpstr>
      <vt:lpstr>Теорія “Арістотеля”</vt:lpstr>
      <vt:lpstr>Слайд 6</vt:lpstr>
      <vt:lpstr>Слайд 7</vt:lpstr>
      <vt:lpstr>Слайд 8</vt:lpstr>
      <vt:lpstr>Брехт і російський театр 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“Епічний театр” Бертольда Брехта</dc:title>
  <dc:creator>Loner-XP</dc:creator>
  <cp:lastModifiedBy>Loner-XP</cp:lastModifiedBy>
  <cp:revision>12</cp:revision>
  <dcterms:created xsi:type="dcterms:W3CDTF">2015-01-22T18:38:59Z</dcterms:created>
  <dcterms:modified xsi:type="dcterms:W3CDTF">2015-01-22T20:32:15Z</dcterms:modified>
</cp:coreProperties>
</file>