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43800" cy="914400"/>
          </a:xfrm>
        </p:spPr>
        <p:txBody>
          <a:bodyPr/>
          <a:lstStyle/>
          <a:p>
            <a:r>
              <a:rPr lang="uk-UA" dirty="0" smtClean="0"/>
              <a:t>              </a:t>
            </a:r>
            <a:r>
              <a:rPr lang="uk-UA" dirty="0" err="1" smtClean="0"/>
              <a:t>Введение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268760"/>
            <a:ext cx="8280920" cy="5400600"/>
          </a:xfrm>
        </p:spPr>
        <p:txBody>
          <a:bodyPr>
            <a:normAutofit/>
          </a:bodyPr>
          <a:lstStyle/>
          <a:p>
            <a:r>
              <a:rPr lang="ru-RU" dirty="0"/>
              <a:t>Деньги (богатство) — одна из «вечных» литературных тем. Вопрос о значении денег и богатства имеет долгую историю. Уже Аристотель (384-322 до н.э.) в своей «Риторике» рассматривал богатство как благо: «В самом человеке есть блага духовные и телесные, - вне его — благородное происхождение, друзья, богатство, почет...». Идея богатства как блага, к которому стремится люди, развивалась в западноевропейской литературе. Для Отечественной литературы характерно другое решение, связанное с той частью Библейских текстов, где говорится о греховности богатства, с мыслью о том, что «легче верблюду пройти в игольное ушко, чем богатому попасть в Царствие небесное». Эти Идеи развиваются в житиях святых, путь к святости которых часто начинается с отказа от богатства и раздачи своего имущества бедным.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770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543800" cy="914400"/>
          </a:xfrm>
        </p:spPr>
        <p:txBody>
          <a:bodyPr/>
          <a:lstStyle/>
          <a:p>
            <a:r>
              <a:rPr lang="ru-RU" sz="3600" dirty="0"/>
              <a:t>Власть золота в пьесе А. С. Пушкина " Скупой рыцарь"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340768"/>
            <a:ext cx="5148064" cy="532859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пьесе Пушкина два ростовщика: Жид, заимодавец Альбера, и сам Барон. Здесь дано традиционное представление о «росте» денег, т.е. о процентах, как об обмане бедняка. Деньги для Барона не господа и не слуги, а державные символы, "венец и бармы", они </a:t>
            </a:r>
            <a:r>
              <a:rPr lang="ru-RU" dirty="0" smtClean="0"/>
              <a:t>                           - </a:t>
            </a:r>
            <a:r>
              <a:rPr lang="ru-RU" dirty="0"/>
              <a:t>свидетельство его царского достоинства. "Послушна мне, сильна моя держава" - говорит он себе. "Держава" Барона, однако, не есть понятие географическое, ибо распространяется на весь мир. Он завоевал мир, не выходя из дома, не силой оружия или тонкой дипломатией, а совсем иными средствами, иной "техникой" - монетой. Она - гарант его независимости, его свободы, не только материальной, но и духовной, в частности, моральной.</a:t>
            </a:r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420888"/>
            <a:ext cx="3641204" cy="2952328"/>
          </a:xfrm>
        </p:spPr>
      </p:pic>
    </p:spTree>
    <p:extLst>
      <p:ext uri="{BB962C8B-B14F-4D97-AF65-F5344CB8AC3E}">
        <p14:creationId xmlns:p14="http://schemas.microsoft.com/office/powerpoint/2010/main" val="258387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543800" cy="914400"/>
          </a:xfrm>
        </p:spPr>
        <p:txBody>
          <a:bodyPr/>
          <a:lstStyle/>
          <a:p>
            <a:r>
              <a:rPr lang="ru-RU" sz="3200" dirty="0"/>
              <a:t>Магия денег – золота в произведениях Н.В. Гоголя</a:t>
            </a:r>
            <a:endParaRPr lang="uk-UA" sz="5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3073342" cy="4610014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3635896" y="836712"/>
            <a:ext cx="5184576" cy="576064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К народным представлениям о золоте (богатстве) относится повесть Н. В. Гоголя "Вечер накануне Ивана Купала". На материале малороссийского фольклора в повести Гоголя разработана одна из тем, характерных для творчества европейских романтиков , — тема продажи души дьяволу. По наущению </a:t>
            </a:r>
            <a:r>
              <a:rPr lang="ru-RU" dirty="0" err="1"/>
              <a:t>Басаврюка</a:t>
            </a:r>
            <a:r>
              <a:rPr lang="ru-RU" dirty="0"/>
              <a:t>, «дьявольского человека», и ведьмы Петрусь должен добыть клад, а чтобы добыть клад — убить невинное дитя. Так в повести Гоголя золото – знак самого дорогого, красивого, желанного – знак могущества, богатства. «Обмороченный проклятой бесовщиной» Петрусь получил золото, за которое заплатил своей бессмертной и бесценной душой. Мотив золота непосредственно связан с темой, которая волновала Гоголя и других писателей в первой трети XIX в.: о греховности богатства, «нечистом» его происхождении, пагубном влиянии на душу человека.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3574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543800" cy="914400"/>
          </a:xfrm>
        </p:spPr>
        <p:txBody>
          <a:bodyPr/>
          <a:lstStyle/>
          <a:p>
            <a:r>
              <a:rPr lang="ru-RU" sz="3200" dirty="0"/>
              <a:t>Стихия денег в произведениях Ф. М. Достоевского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108520" y="908720"/>
            <a:ext cx="5328592" cy="612068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произведении Ф. М. Достоевского " Преступление и наказание" все герои романа, так или иначе, охвачены стихией денег, и эта стихия может выражаться в бедности или богатстве: Раскольников и его родные, его друг Разумихин, Мармеладовы очень бедны – страдают от голода и холода, подвержены мелочным страстям, азартным играм, спиртному. А вот </a:t>
            </a:r>
            <a:r>
              <a:rPr lang="ru-RU" dirty="0" smtClean="0"/>
              <a:t>помещик Свидригайлов </a:t>
            </a:r>
            <a:r>
              <a:rPr lang="ru-RU" dirty="0"/>
              <a:t>богат, но его пороки не меньше, а даже больше, чем пороки бедняков. </a:t>
            </a:r>
            <a:r>
              <a:rPr lang="ru-RU" dirty="0" smtClean="0"/>
              <a:t>Развращенность </a:t>
            </a:r>
            <a:r>
              <a:rPr lang="ru-RU" dirty="0"/>
              <a:t>и вседозволенность приводят его к самоубийству. А чем же лучше жизнь Лужина, желающего женится на сестре Раскольникова Дуне, который «…более всего на свете любил и ценил…, добытые трудом и всякими средствами, свои деньги: они равняли его со всем, что было выше его…»? Таким образом, Достоевский пытается подчеркнуть разрушительную силу денег, одинаково убивающих духовность человека и толкающих его на путь преступления.</a:t>
            </a: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492896"/>
            <a:ext cx="3744416" cy="2598440"/>
          </a:xfrm>
        </p:spPr>
      </p:pic>
    </p:spTree>
    <p:extLst>
      <p:ext uri="{BB962C8B-B14F-4D97-AF65-F5344CB8AC3E}">
        <p14:creationId xmlns:p14="http://schemas.microsoft.com/office/powerpoint/2010/main" val="388363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543800" cy="914400"/>
          </a:xfrm>
        </p:spPr>
        <p:txBody>
          <a:bodyPr/>
          <a:lstStyle/>
          <a:p>
            <a:r>
              <a:rPr lang="uk-UA" dirty="0" smtClean="0"/>
              <a:t>            </a:t>
            </a:r>
            <a:r>
              <a:rPr lang="uk-UA" dirty="0" err="1" smtClean="0"/>
              <a:t>Заключение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8280920" cy="547260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Деньги – эта тема актуальна сейчас и не утратила своей новизны. Куда ни кинь взгляд – всюду деньги. И современная литература, безусловно, не является исключением. Но как рассматривается и подаётся эта животрепещущая тема? Деньги показаны в основном как средство удовлетворения потребностей, почти в каждой книге можно прочесть гимн богатству. И ни слова, ни полслова о нравственной стороне вопроса. А не это ли является идейным “двигателем” литературы? Каждый писатель и поэт по-своему видит, понимает и изображает эту проблему. Но практически все сходятся на мысли, что деньги, несомненно, вносят </a:t>
            </a:r>
            <a:r>
              <a:rPr lang="ru-RU" dirty="0" err="1"/>
              <a:t>бездуховность</a:t>
            </a:r>
            <a:r>
              <a:rPr lang="ru-RU" dirty="0"/>
              <a:t> в жизнь людей, обезображивают, убивают всё человеческое, позволяют людям забывать о нравственности, способствуют появлению “мёртвых душ”. Деньги постепенно заменяют человеку всё: совесть, честность, порядочность. Зачем нужны эти возвышенные чувства, когда всё можно купить? Заплатил – и ты известный уважаемый человек. Деньги — одно из важнейших явлений реальной жизни.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31263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26</TotalTime>
  <Words>782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Базовая</vt:lpstr>
      <vt:lpstr>              Введение</vt:lpstr>
      <vt:lpstr>Власть золота в пьесе А. С. Пушкина " Скупой рыцарь"</vt:lpstr>
      <vt:lpstr>Магия денег – золота в произведениях Н.В. Гоголя</vt:lpstr>
      <vt:lpstr>Стихия денег в произведениях Ф. М. Достоевского</vt:lpstr>
      <vt:lpstr>            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Введение</dc:title>
  <dc:creator>Никита</dc:creator>
  <cp:lastModifiedBy>Никита</cp:lastModifiedBy>
  <cp:revision>4</cp:revision>
  <dcterms:created xsi:type="dcterms:W3CDTF">2013-03-01T16:50:36Z</dcterms:created>
  <dcterms:modified xsi:type="dcterms:W3CDTF">2013-03-01T18:06:53Z</dcterms:modified>
</cp:coreProperties>
</file>