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w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3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Биография на тему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Байрон, Джордж Гордон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Фото Байрона</a:t>
            </a:r>
            <a:endParaRPr lang="ru-RU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36912">
            <a:off x="4541536" y="1761160"/>
            <a:ext cx="2857515" cy="4076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768564" cy="4822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Байрон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Однак</a:t>
            </a:r>
            <a:r>
              <a:rPr lang="ru-RU" dirty="0" smtClean="0"/>
              <a:t> за межами </a:t>
            </a:r>
            <a:r>
              <a:rPr lang="ru-RU" dirty="0" err="1" smtClean="0"/>
              <a:t>збірника</a:t>
            </a:r>
            <a:r>
              <a:rPr lang="ru-RU" dirty="0" smtClean="0"/>
              <a:t> </a:t>
            </a:r>
            <a:r>
              <a:rPr lang="ru-RU" dirty="0" err="1" smtClean="0"/>
              <a:t>залишилося</a:t>
            </a:r>
            <a:r>
              <a:rPr lang="ru-RU" dirty="0" smtClean="0"/>
              <a:t> те </a:t>
            </a:r>
            <a:r>
              <a:rPr lang="ru-RU" dirty="0" err="1" smtClean="0"/>
              <a:t>краще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написано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писав Байрон.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вірші</a:t>
            </a:r>
            <a:r>
              <a:rPr lang="ru-RU" dirty="0" smtClean="0"/>
              <a:t>, </a:t>
            </a:r>
            <a:r>
              <a:rPr lang="ru-RU" dirty="0" err="1" smtClean="0"/>
              <a:t>звернені</a:t>
            </a:r>
            <a:r>
              <a:rPr lang="ru-RU" dirty="0" smtClean="0"/>
              <a:t> до </a:t>
            </a:r>
            <a:r>
              <a:rPr lang="ru-RU" dirty="0" err="1" smtClean="0"/>
              <a:t>Мері</a:t>
            </a:r>
            <a:r>
              <a:rPr lang="ru-RU" dirty="0" smtClean="0"/>
              <a:t> </a:t>
            </a:r>
            <a:r>
              <a:rPr lang="ru-RU" dirty="0" err="1" smtClean="0"/>
              <a:t>Чаворт</a:t>
            </a:r>
            <a:r>
              <a:rPr lang="ru-RU" dirty="0" smtClean="0"/>
              <a:t>: "</a:t>
            </a:r>
            <a:r>
              <a:rPr lang="ru-RU" dirty="0" err="1" smtClean="0"/>
              <a:t>Уривок</a:t>
            </a:r>
            <a:r>
              <a:rPr lang="ru-RU" dirty="0" smtClean="0"/>
              <a:t>, написаний </a:t>
            </a:r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заміжжя</a:t>
            </a:r>
            <a:r>
              <a:rPr lang="ru-RU" dirty="0" smtClean="0"/>
              <a:t> </a:t>
            </a:r>
            <a:r>
              <a:rPr lang="ru-RU" dirty="0" err="1" smtClean="0"/>
              <a:t>міс</a:t>
            </a:r>
            <a:r>
              <a:rPr lang="ru-RU" dirty="0" smtClean="0"/>
              <a:t> </a:t>
            </a:r>
            <a:r>
              <a:rPr lang="ru-RU" dirty="0" err="1" smtClean="0"/>
              <a:t>Чаворт</a:t>
            </a:r>
            <a:r>
              <a:rPr lang="ru-RU" dirty="0" smtClean="0"/>
              <a:t>", "</a:t>
            </a:r>
            <a:r>
              <a:rPr lang="ru-RU" dirty="0" err="1" smtClean="0"/>
              <a:t>Спогад</a:t>
            </a:r>
            <a:r>
              <a:rPr lang="ru-RU" dirty="0" smtClean="0"/>
              <a:t>",- </a:t>
            </a:r>
            <a:r>
              <a:rPr lang="ru-RU" dirty="0" err="1" smtClean="0"/>
              <a:t>свідчення</a:t>
            </a:r>
            <a:r>
              <a:rPr lang="ru-RU" dirty="0" smtClean="0"/>
              <a:t> </a:t>
            </a:r>
            <a:r>
              <a:rPr lang="ru-RU" dirty="0" err="1" smtClean="0"/>
              <a:t>юнацької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назавжди</a:t>
            </a:r>
            <a:r>
              <a:rPr lang="ru-RU" dirty="0" smtClean="0"/>
              <a:t> </a:t>
            </a:r>
            <a:r>
              <a:rPr lang="ru-RU" dirty="0" err="1" smtClean="0"/>
              <a:t>залишилися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віршах</a:t>
            </a:r>
            <a:r>
              <a:rPr lang="ru-RU" dirty="0" smtClean="0"/>
              <a:t> як перше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найщиріше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липня</a:t>
            </a:r>
            <a:r>
              <a:rPr lang="ru-RU" dirty="0" smtClean="0"/>
              <a:t> до Байрону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Шеллі</a:t>
            </a:r>
            <a:r>
              <a:rPr lang="ru-RU" dirty="0" smtClean="0"/>
              <a:t> </a:t>
            </a:r>
            <a:r>
              <a:rPr lang="ru-RU" dirty="0" err="1" smtClean="0"/>
              <a:t>приєднався</a:t>
            </a:r>
            <a:r>
              <a:rPr lang="ru-RU" dirty="0" smtClean="0"/>
              <a:t> Л. Хант, </a:t>
            </a:r>
            <a:r>
              <a:rPr lang="ru-RU" dirty="0" err="1" smtClean="0"/>
              <a:t>щоб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ними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недовго</a:t>
            </a:r>
            <a:r>
              <a:rPr lang="ru-RU" dirty="0" smtClean="0"/>
              <a:t> </a:t>
            </a:r>
            <a:r>
              <a:rPr lang="ru-RU" dirty="0" err="1" smtClean="0"/>
              <a:t>проіснував</a:t>
            </a:r>
            <a:r>
              <a:rPr lang="ru-RU" dirty="0" smtClean="0"/>
              <a:t> журнал "</a:t>
            </a:r>
            <a:r>
              <a:rPr lang="ru-RU" dirty="0" err="1" smtClean="0"/>
              <a:t>Ліберал</a:t>
            </a:r>
            <a:r>
              <a:rPr lang="ru-RU" dirty="0" smtClean="0"/>
              <a:t>".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Шеллі</a:t>
            </a:r>
            <a:r>
              <a:rPr lang="ru-RU" dirty="0" smtClean="0"/>
              <a:t> потонув,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опікою</a:t>
            </a:r>
            <a:r>
              <a:rPr lang="ru-RU" dirty="0" smtClean="0"/>
              <a:t> Байрона </a:t>
            </a:r>
            <a:r>
              <a:rPr lang="ru-RU" dirty="0" err="1" smtClean="0"/>
              <a:t>виявилися</a:t>
            </a:r>
            <a:r>
              <a:rPr lang="ru-RU" dirty="0" smtClean="0"/>
              <a:t> Хант, </a:t>
            </a:r>
            <a:r>
              <a:rPr lang="ru-RU" dirty="0" err="1" smtClean="0"/>
              <a:t>його</a:t>
            </a:r>
            <a:r>
              <a:rPr lang="ru-RU" dirty="0" smtClean="0"/>
              <a:t> хвора дружина </a:t>
            </a:r>
            <a:r>
              <a:rPr lang="ru-RU" dirty="0" err="1" smtClean="0"/>
              <a:t>і</a:t>
            </a:r>
            <a:r>
              <a:rPr lang="ru-RU" dirty="0" smtClean="0"/>
              <a:t> шестеро </a:t>
            </a:r>
            <a:r>
              <a:rPr lang="ru-RU" dirty="0" err="1" smtClean="0"/>
              <a:t>некерованих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У </a:t>
            </a:r>
            <a:r>
              <a:rPr lang="ru-RU" dirty="0" err="1" smtClean="0"/>
              <a:t>вересні</a:t>
            </a:r>
            <a:r>
              <a:rPr lang="ru-RU" dirty="0" smtClean="0"/>
              <a:t> Байрон </a:t>
            </a:r>
            <a:r>
              <a:rPr lang="ru-RU" dirty="0" err="1" smtClean="0"/>
              <a:t>перебрався</a:t>
            </a:r>
            <a:r>
              <a:rPr lang="ru-RU" dirty="0" smtClean="0"/>
              <a:t> до </a:t>
            </a:r>
            <a:r>
              <a:rPr lang="ru-RU" dirty="0" err="1" smtClean="0"/>
              <a:t>Генуї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зажив в одному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обома</a:t>
            </a:r>
            <a:r>
              <a:rPr lang="ru-RU" dirty="0" smtClean="0"/>
              <a:t> </a:t>
            </a:r>
            <a:r>
              <a:rPr lang="ru-RU" dirty="0" err="1" smtClean="0"/>
              <a:t>Гамба</a:t>
            </a:r>
            <a:r>
              <a:rPr lang="ru-RU" dirty="0" smtClean="0"/>
              <a:t>. </a:t>
            </a:r>
            <a:r>
              <a:rPr lang="ru-RU" dirty="0" err="1" smtClean="0"/>
              <a:t>Ханти</a:t>
            </a:r>
            <a:r>
              <a:rPr lang="ru-RU" dirty="0" smtClean="0"/>
              <a:t> </a:t>
            </a:r>
            <a:r>
              <a:rPr lang="ru-RU" dirty="0" err="1" smtClean="0"/>
              <a:t>приїхали</a:t>
            </a:r>
            <a:r>
              <a:rPr lang="ru-RU" dirty="0" smtClean="0"/>
              <a:t> </a:t>
            </a:r>
            <a:r>
              <a:rPr lang="ru-RU" dirty="0" err="1" smtClean="0"/>
              <a:t>слідом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оселилися</a:t>
            </a:r>
            <a:r>
              <a:rPr lang="ru-RU" dirty="0" smtClean="0"/>
              <a:t> в </a:t>
            </a:r>
            <a:r>
              <a:rPr lang="ru-RU" dirty="0" err="1" smtClean="0"/>
              <a:t>Мері</a:t>
            </a:r>
            <a:r>
              <a:rPr lang="ru-RU" dirty="0" smtClean="0"/>
              <a:t> </a:t>
            </a:r>
            <a:r>
              <a:rPr lang="ru-RU" dirty="0" err="1" smtClean="0"/>
              <a:t>Шеллі</a:t>
            </a:r>
            <a:r>
              <a:rPr lang="ru-RU" dirty="0" smtClean="0"/>
              <a:t>. Байрон </a:t>
            </a:r>
            <a:r>
              <a:rPr lang="ru-RU" dirty="0" err="1" smtClean="0"/>
              <a:t>повернувся</a:t>
            </a:r>
            <a:r>
              <a:rPr lang="ru-RU" dirty="0" smtClean="0"/>
              <a:t> до </a:t>
            </a:r>
            <a:r>
              <a:rPr lang="ru-RU" dirty="0" err="1" smtClean="0"/>
              <a:t>роботи</a:t>
            </a:r>
            <a:r>
              <a:rPr lang="ru-RU" dirty="0" smtClean="0"/>
              <a:t> над "Дон Жуаном"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травня</a:t>
            </a:r>
            <a:r>
              <a:rPr lang="ru-RU" dirty="0" smtClean="0"/>
              <a:t> 1823 року завершив 16-ту </a:t>
            </a:r>
            <a:r>
              <a:rPr lang="ru-RU" dirty="0" err="1" smtClean="0"/>
              <a:t>пісню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4819">
            <a:off x="5931541" y="2407510"/>
            <a:ext cx="2979328" cy="276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421482">
            <a:off x="937104" y="2311992"/>
            <a:ext cx="3078363" cy="38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857364"/>
            <a:ext cx="3000364" cy="435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вибрав</a:t>
            </a:r>
            <a:r>
              <a:rPr lang="ru-RU" dirty="0" smtClean="0"/>
              <a:t> в </a:t>
            </a:r>
            <a:r>
              <a:rPr lang="ru-RU" dirty="0" err="1" smtClean="0"/>
              <a:t>герої</a:t>
            </a:r>
            <a:r>
              <a:rPr lang="ru-RU" dirty="0" smtClean="0"/>
              <a:t> легендарного </a:t>
            </a:r>
            <a:r>
              <a:rPr lang="ru-RU" dirty="0" err="1" smtClean="0"/>
              <a:t>спокусника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перетворив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невинного простака,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домагаються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;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запеклий</a:t>
            </a:r>
            <a:r>
              <a:rPr lang="ru-RU" dirty="0" smtClean="0"/>
              <a:t> </a:t>
            </a:r>
            <a:r>
              <a:rPr lang="ru-RU" dirty="0" err="1" smtClean="0"/>
              <a:t>життєвим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, той за </a:t>
            </a:r>
            <a:r>
              <a:rPr lang="ru-RU" dirty="0" err="1" smtClean="0"/>
              <a:t>своїм</a:t>
            </a:r>
            <a:r>
              <a:rPr lang="ru-RU" dirty="0" smtClean="0"/>
              <a:t> характером, </a:t>
            </a:r>
            <a:r>
              <a:rPr lang="ru-RU" dirty="0" err="1" smtClean="0"/>
              <a:t>світосприйняттям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вчинків</a:t>
            </a:r>
            <a:r>
              <a:rPr lang="ru-RU" dirty="0" smtClean="0"/>
              <a:t> все одно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нормальним</a:t>
            </a:r>
            <a:r>
              <a:rPr lang="ru-RU" dirty="0" smtClean="0"/>
              <a:t>, </a:t>
            </a:r>
            <a:r>
              <a:rPr lang="ru-RU" dirty="0" err="1" smtClean="0"/>
              <a:t>розумним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в </a:t>
            </a:r>
            <a:r>
              <a:rPr lang="ru-RU" dirty="0" err="1" smtClean="0"/>
              <a:t>безглуздому</a:t>
            </a:r>
            <a:r>
              <a:rPr lang="ru-RU" dirty="0" smtClean="0"/>
              <a:t> </a:t>
            </a:r>
            <a:r>
              <a:rPr lang="ru-RU" dirty="0" err="1" smtClean="0"/>
              <a:t>звихнулися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Байрон </a:t>
            </a:r>
            <a:r>
              <a:rPr lang="ru-RU" dirty="0" err="1" smtClean="0"/>
              <a:t>послідовно</a:t>
            </a:r>
            <a:r>
              <a:rPr lang="ru-RU" dirty="0" smtClean="0"/>
              <a:t> проводить Жуана через ряд </a:t>
            </a:r>
            <a:r>
              <a:rPr lang="ru-RU" dirty="0" err="1" smtClean="0"/>
              <a:t>пригод</a:t>
            </a:r>
            <a:r>
              <a:rPr lang="ru-RU" dirty="0" smtClean="0"/>
              <a:t>, то </a:t>
            </a:r>
            <a:r>
              <a:rPr lang="ru-RU" dirty="0" err="1" smtClean="0"/>
              <a:t>смішних</a:t>
            </a:r>
            <a:r>
              <a:rPr lang="ru-RU" dirty="0" smtClean="0"/>
              <a:t>,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зворушливих</a:t>
            </a:r>
            <a:r>
              <a:rPr lang="ru-RU" dirty="0" smtClean="0"/>
              <a:t>, - </a:t>
            </a:r>
            <a:r>
              <a:rPr lang="ru-RU" dirty="0" err="1" smtClean="0"/>
              <a:t>від</a:t>
            </a:r>
            <a:r>
              <a:rPr lang="ru-RU" dirty="0" smtClean="0"/>
              <a:t> "</a:t>
            </a:r>
            <a:r>
              <a:rPr lang="ru-RU" dirty="0" err="1" smtClean="0"/>
              <a:t>платонічного</a:t>
            </a:r>
            <a:r>
              <a:rPr lang="ru-RU" dirty="0" smtClean="0"/>
              <a:t>" ​​</a:t>
            </a:r>
            <a:r>
              <a:rPr lang="ru-RU" dirty="0" err="1" smtClean="0"/>
              <a:t>спокушання</a:t>
            </a:r>
            <a:r>
              <a:rPr lang="ru-RU" dirty="0" smtClean="0"/>
              <a:t> героя в </a:t>
            </a:r>
            <a:r>
              <a:rPr lang="ru-RU" dirty="0" err="1" smtClean="0"/>
              <a:t>Іспанії</a:t>
            </a:r>
            <a:r>
              <a:rPr lang="ru-RU" dirty="0" smtClean="0"/>
              <a:t> до </a:t>
            </a:r>
            <a:r>
              <a:rPr lang="ru-RU" dirty="0" err="1" smtClean="0"/>
              <a:t>любові-ідилії</a:t>
            </a:r>
            <a:r>
              <a:rPr lang="ru-RU" dirty="0" smtClean="0"/>
              <a:t> на </a:t>
            </a:r>
            <a:r>
              <a:rPr lang="ru-RU" dirty="0" err="1" smtClean="0"/>
              <a:t>грецькому</a:t>
            </a:r>
            <a:r>
              <a:rPr lang="ru-RU" dirty="0" smtClean="0"/>
              <a:t> </a:t>
            </a:r>
            <a:r>
              <a:rPr lang="ru-RU" dirty="0" err="1" smtClean="0"/>
              <a:t>острові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рабського</a:t>
            </a:r>
            <a:r>
              <a:rPr lang="ru-RU" dirty="0" smtClean="0"/>
              <a:t> стану в </a:t>
            </a:r>
            <a:r>
              <a:rPr lang="ru-RU" dirty="0" err="1" smtClean="0"/>
              <a:t>гаремі</a:t>
            </a:r>
            <a:r>
              <a:rPr lang="ru-RU" dirty="0" smtClean="0"/>
              <a:t> до </a:t>
            </a:r>
            <a:r>
              <a:rPr lang="ru-RU" dirty="0" err="1" smtClean="0"/>
              <a:t>положення</a:t>
            </a:r>
            <a:r>
              <a:rPr lang="ru-RU" dirty="0" smtClean="0"/>
              <a:t> фаворита </a:t>
            </a:r>
            <a:r>
              <a:rPr lang="ru-RU" dirty="0" err="1" smtClean="0"/>
              <a:t>Катерини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заплутався</a:t>
            </a:r>
            <a:r>
              <a:rPr lang="ru-RU" dirty="0" smtClean="0"/>
              <a:t> в мережах </a:t>
            </a:r>
            <a:r>
              <a:rPr lang="ru-RU" dirty="0" err="1" smtClean="0"/>
              <a:t>любовної</a:t>
            </a:r>
            <a:r>
              <a:rPr lang="ru-RU" dirty="0" smtClean="0"/>
              <a:t> </a:t>
            </a:r>
            <a:r>
              <a:rPr lang="ru-RU" dirty="0" err="1" smtClean="0"/>
              <a:t>інтриги</a:t>
            </a:r>
            <a:r>
              <a:rPr lang="ru-RU" dirty="0" smtClean="0"/>
              <a:t> в </a:t>
            </a:r>
            <a:r>
              <a:rPr lang="ru-RU" dirty="0" err="1" smtClean="0"/>
              <a:t>англійському</a:t>
            </a:r>
            <a:r>
              <a:rPr lang="ru-RU" dirty="0" smtClean="0"/>
              <a:t> </a:t>
            </a:r>
            <a:r>
              <a:rPr lang="ru-RU" dirty="0" err="1" smtClean="0"/>
              <a:t>сільському</a:t>
            </a:r>
            <a:r>
              <a:rPr lang="ru-RU" dirty="0" smtClean="0"/>
              <a:t> особняку. Байрон </a:t>
            </a:r>
            <a:r>
              <a:rPr lang="ru-RU" dirty="0" err="1" smtClean="0"/>
              <a:t>плекав</a:t>
            </a:r>
            <a:r>
              <a:rPr lang="ru-RU" dirty="0" smtClean="0"/>
              <a:t> </a:t>
            </a:r>
            <a:r>
              <a:rPr lang="ru-RU" dirty="0" err="1" smtClean="0"/>
              <a:t>честолюбний</a:t>
            </a:r>
            <a:r>
              <a:rPr lang="ru-RU" dirty="0" smtClean="0"/>
              <a:t> </a:t>
            </a:r>
            <a:r>
              <a:rPr lang="ru-RU" dirty="0" err="1" smtClean="0"/>
              <a:t>задум</a:t>
            </a:r>
            <a:r>
              <a:rPr lang="ru-RU" dirty="0" smtClean="0"/>
              <a:t> довести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шахрайський</a:t>
            </a:r>
            <a:r>
              <a:rPr lang="ru-RU" dirty="0" smtClean="0"/>
              <a:t> роман у </a:t>
            </a:r>
            <a:r>
              <a:rPr lang="ru-RU" dirty="0" err="1" smtClean="0"/>
              <a:t>віршах</a:t>
            </a:r>
            <a:r>
              <a:rPr lang="ru-RU" dirty="0" smtClean="0"/>
              <a:t> до 50, </a:t>
            </a:r>
            <a:r>
              <a:rPr lang="ru-RU" dirty="0" err="1" smtClean="0"/>
              <a:t>якщо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встиг</a:t>
            </a:r>
            <a:r>
              <a:rPr lang="ru-RU" dirty="0" smtClean="0"/>
              <a:t> </a:t>
            </a:r>
            <a:r>
              <a:rPr lang="ru-RU" dirty="0" err="1" smtClean="0"/>
              <a:t>закінчити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16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чотирнадцять</a:t>
            </a:r>
            <a:r>
              <a:rPr lang="ru-RU" dirty="0" smtClean="0"/>
              <a:t> строф 17-й </a:t>
            </a:r>
            <a:r>
              <a:rPr lang="ru-RU" dirty="0" err="1" smtClean="0"/>
              <a:t>пісні</a:t>
            </a:r>
            <a:r>
              <a:rPr lang="ru-RU" dirty="0" smtClean="0"/>
              <a:t>. У "Дон Жуана" </a:t>
            </a:r>
            <a:r>
              <a:rPr lang="ru-RU" dirty="0" err="1" smtClean="0"/>
              <a:t>відтворений</a:t>
            </a:r>
            <a:r>
              <a:rPr lang="ru-RU" dirty="0" smtClean="0"/>
              <a:t> </a:t>
            </a:r>
            <a:r>
              <a:rPr lang="ru-RU" dirty="0" err="1" smtClean="0"/>
              <a:t>повний</a:t>
            </a:r>
            <a:r>
              <a:rPr lang="ru-RU" dirty="0" smtClean="0"/>
              <a:t> спектр </a:t>
            </a:r>
            <a:r>
              <a:rPr lang="ru-RU" dirty="0" err="1" smtClean="0"/>
              <a:t>почуттів</a:t>
            </a:r>
            <a:r>
              <a:rPr lang="ru-RU" dirty="0" smtClean="0"/>
              <a:t>; </a:t>
            </a:r>
            <a:r>
              <a:rPr lang="ru-RU" dirty="0" err="1" smtClean="0"/>
              <a:t>іскрометна</a:t>
            </a:r>
            <a:r>
              <a:rPr lang="ru-RU" dirty="0" smtClean="0"/>
              <a:t>, </a:t>
            </a:r>
            <a:r>
              <a:rPr lang="ru-RU" dirty="0" err="1" smtClean="0"/>
              <a:t>цинічна</a:t>
            </a:r>
            <a:r>
              <a:rPr lang="ru-RU" dirty="0" smtClean="0"/>
              <a:t>, часом </a:t>
            </a:r>
            <a:r>
              <a:rPr lang="ru-RU" dirty="0" err="1" smtClean="0"/>
              <a:t>гірка</a:t>
            </a:r>
            <a:r>
              <a:rPr lang="ru-RU" dirty="0" smtClean="0"/>
              <a:t> сатира </a:t>
            </a:r>
            <a:r>
              <a:rPr lang="ru-RU" dirty="0" err="1" smtClean="0"/>
              <a:t>зриває</a:t>
            </a:r>
            <a:r>
              <a:rPr lang="ru-RU" dirty="0" smtClean="0"/>
              <a:t> маски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лицемірства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облуди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428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війні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незалежність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dirty="0" err="1" smtClean="0"/>
              <a:t>Втомлений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безцільного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, скучили за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Байрон </a:t>
            </a:r>
            <a:r>
              <a:rPr lang="ru-RU" dirty="0" err="1" smtClean="0"/>
              <a:t>ухопився</a:t>
            </a:r>
            <a:r>
              <a:rPr lang="ru-RU" dirty="0" smtClean="0"/>
              <a:t> за </a:t>
            </a:r>
            <a:r>
              <a:rPr lang="ru-RU" dirty="0" err="1" smtClean="0"/>
              <a:t>пропозицію</a:t>
            </a:r>
            <a:r>
              <a:rPr lang="ru-RU" dirty="0" smtClean="0"/>
              <a:t> </a:t>
            </a:r>
            <a:r>
              <a:rPr lang="ru-RU" dirty="0" err="1" smtClean="0"/>
              <a:t>лондонського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у </a:t>
            </a:r>
            <a:r>
              <a:rPr lang="ru-RU" dirty="0" err="1" smtClean="0"/>
              <a:t>війні</a:t>
            </a:r>
            <a:r>
              <a:rPr lang="ru-RU" dirty="0" smtClean="0"/>
              <a:t> за </a:t>
            </a:r>
            <a:r>
              <a:rPr lang="ru-RU" dirty="0" err="1" smtClean="0"/>
              <a:t>незалежність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15 </a:t>
            </a:r>
            <a:r>
              <a:rPr lang="ru-RU" dirty="0" err="1" smtClean="0"/>
              <a:t>липня</a:t>
            </a:r>
            <a:r>
              <a:rPr lang="ru-RU" dirty="0" smtClean="0"/>
              <a:t> 1823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15 </a:t>
            </a:r>
            <a:r>
              <a:rPr lang="ru-RU" dirty="0" err="1" smtClean="0"/>
              <a:t>липня</a:t>
            </a:r>
            <a:r>
              <a:rPr lang="ru-RU" dirty="0" smtClean="0"/>
              <a:t> 1823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відбув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Генуї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П. </a:t>
            </a:r>
            <a:r>
              <a:rPr lang="ru-RU" dirty="0" err="1" smtClean="0"/>
              <a:t>Гамба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Е. Дж. </a:t>
            </a:r>
            <a:r>
              <a:rPr lang="ru-RU" dirty="0" err="1" smtClean="0"/>
              <a:t>Трелоні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провів</a:t>
            </a:r>
            <a:r>
              <a:rPr lang="ru-RU" dirty="0" smtClean="0"/>
              <a:t>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Кефалонія</a:t>
            </a:r>
            <a:r>
              <a:rPr lang="ru-RU" dirty="0" smtClean="0"/>
              <a:t>, </a:t>
            </a:r>
            <a:r>
              <a:rPr lang="ru-RU" dirty="0" err="1" smtClean="0"/>
              <a:t>очікуючи</a:t>
            </a:r>
            <a:r>
              <a:rPr lang="ru-RU" dirty="0" smtClean="0"/>
              <a:t> </a:t>
            </a:r>
            <a:r>
              <a:rPr lang="ru-RU" dirty="0" err="1" smtClean="0"/>
              <a:t>інструкцій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7364" y="1646238"/>
            <a:ext cx="3640271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 </a:t>
            </a:r>
            <a:r>
              <a:rPr lang="ru-RU" dirty="0" err="1" smtClean="0"/>
              <a:t>кв</a:t>
            </a:r>
            <a:r>
              <a:rPr lang="uk-UA" dirty="0" err="1" smtClean="0"/>
              <a:t>ітня</a:t>
            </a:r>
            <a:r>
              <a:rPr lang="uk-UA" dirty="0" smtClean="0"/>
              <a:t> 1825 рік…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Байрон дав </a:t>
            </a:r>
            <a:r>
              <a:rPr lang="ru-RU" dirty="0" err="1" smtClean="0"/>
              <a:t>гроші</a:t>
            </a:r>
            <a:r>
              <a:rPr lang="ru-RU" dirty="0" smtClean="0"/>
              <a:t> на </a:t>
            </a:r>
            <a:r>
              <a:rPr lang="ru-RU" dirty="0" err="1" smtClean="0"/>
              <a:t>спорядження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флоту </a:t>
            </a:r>
            <a:r>
              <a:rPr lang="ru-RU" dirty="0" err="1" smtClean="0"/>
              <a:t>і</a:t>
            </a:r>
            <a:r>
              <a:rPr lang="ru-RU" dirty="0" smtClean="0"/>
              <a:t> на початку </a:t>
            </a:r>
            <a:r>
              <a:rPr lang="ru-RU" dirty="0" err="1" smtClean="0"/>
              <a:t>січня</a:t>
            </a:r>
            <a:r>
              <a:rPr lang="ru-RU" dirty="0" smtClean="0"/>
              <a:t> 1824 </a:t>
            </a:r>
            <a:r>
              <a:rPr lang="ru-RU" dirty="0" err="1" smtClean="0"/>
              <a:t>приєднався</a:t>
            </a:r>
            <a:r>
              <a:rPr lang="ru-RU" dirty="0" smtClean="0"/>
              <a:t> до князя </a:t>
            </a:r>
            <a:r>
              <a:rPr lang="ru-RU" dirty="0" err="1" smtClean="0"/>
              <a:t>Маврокордатос</a:t>
            </a:r>
            <a:r>
              <a:rPr lang="ru-RU" dirty="0" smtClean="0"/>
              <a:t> в </a:t>
            </a:r>
            <a:r>
              <a:rPr lang="ru-RU" dirty="0" err="1" smtClean="0"/>
              <a:t>Міссолунгі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командування</a:t>
            </a:r>
            <a:r>
              <a:rPr lang="ru-RU" dirty="0" smtClean="0"/>
              <a:t> </a:t>
            </a:r>
            <a:r>
              <a:rPr lang="ru-RU" dirty="0" err="1" smtClean="0"/>
              <a:t>загін</a:t>
            </a:r>
            <a:r>
              <a:rPr lang="ru-RU" dirty="0" smtClean="0"/>
              <a:t> </a:t>
            </a:r>
            <a:r>
              <a:rPr lang="ru-RU" dirty="0" err="1" smtClean="0"/>
              <a:t>суліотов</a:t>
            </a:r>
            <a:r>
              <a:rPr lang="ru-RU" dirty="0" smtClean="0"/>
              <a:t> (</a:t>
            </a:r>
            <a:r>
              <a:rPr lang="ru-RU" dirty="0" err="1" smtClean="0"/>
              <a:t>греко-албанців</a:t>
            </a:r>
            <a:r>
              <a:rPr lang="ru-RU" dirty="0" smtClean="0"/>
              <a:t>),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виплачував</a:t>
            </a:r>
            <a:r>
              <a:rPr lang="ru-RU" dirty="0" smtClean="0"/>
              <a:t> </a:t>
            </a:r>
            <a:r>
              <a:rPr lang="ru-RU" dirty="0" err="1" smtClean="0"/>
              <a:t>грошове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. </a:t>
            </a:r>
            <a:r>
              <a:rPr lang="ru-RU" dirty="0" err="1" smtClean="0"/>
              <a:t>Протверезіння</a:t>
            </a:r>
            <a:r>
              <a:rPr lang="ru-RU" dirty="0" smtClean="0"/>
              <a:t> </a:t>
            </a:r>
            <a:r>
              <a:rPr lang="ru-RU" dirty="0" err="1" smtClean="0"/>
              <a:t>чварами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греків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користолюбством</a:t>
            </a:r>
            <a:r>
              <a:rPr lang="ru-RU" dirty="0" smtClean="0"/>
              <a:t>, </a:t>
            </a:r>
            <a:r>
              <a:rPr lang="ru-RU" dirty="0" err="1" smtClean="0"/>
              <a:t>виснажений</a:t>
            </a:r>
            <a:r>
              <a:rPr lang="ru-RU" dirty="0" smtClean="0"/>
              <a:t> хворобою, Байрон помер </a:t>
            </a:r>
            <a:r>
              <a:rPr lang="ru-RU" dirty="0" err="1" smtClean="0"/>
              <a:t>від</a:t>
            </a:r>
            <a:r>
              <a:rPr lang="ru-RU" dirty="0" smtClean="0"/>
              <a:t> лихоманки 19 </a:t>
            </a:r>
            <a:r>
              <a:rPr lang="ru-RU" dirty="0" err="1" smtClean="0"/>
              <a:t>квітня</a:t>
            </a:r>
            <a:r>
              <a:rPr lang="ru-RU" dirty="0" smtClean="0"/>
              <a:t> 1824.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Презентацію виконав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Учень 9-В класу</a:t>
            </a:r>
          </a:p>
          <a:p>
            <a:r>
              <a:rPr lang="uk-UA" sz="2000" dirty="0" err="1" smtClean="0"/>
              <a:t>Манжуленко</a:t>
            </a:r>
            <a:r>
              <a:rPr lang="uk-UA" sz="2000" dirty="0" smtClean="0"/>
              <a:t> Богдан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928934"/>
            <a:ext cx="7318375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Дякую</a:t>
            </a:r>
            <a:r>
              <a:rPr lang="uk-UA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uk-UA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uk-UA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Увагу!!!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Багетная рамка 7">
            <a:hlinkClick r:id="rId2" action="ppaction://hlinksldjump"/>
          </p:cNvPr>
          <p:cNvSpPr/>
          <p:nvPr/>
        </p:nvSpPr>
        <p:spPr>
          <a:xfrm>
            <a:off x="4857752" y="5000636"/>
            <a:ext cx="2000264" cy="11430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На початок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Байрон народився…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Байрон </a:t>
            </a:r>
            <a:r>
              <a:rPr lang="ru-RU" dirty="0" err="1" smtClean="0"/>
              <a:t>народився</a:t>
            </a:r>
            <a:r>
              <a:rPr lang="ru-RU" dirty="0" smtClean="0"/>
              <a:t> 22 </a:t>
            </a:r>
            <a:r>
              <a:rPr lang="ru-RU" dirty="0" err="1" smtClean="0"/>
              <a:t>січня</a:t>
            </a:r>
            <a:r>
              <a:rPr lang="ru-RU" dirty="0" smtClean="0"/>
              <a:t> 1788 року в </a:t>
            </a:r>
            <a:r>
              <a:rPr lang="ru-RU" dirty="0" err="1" smtClean="0"/>
              <a:t>Лондоні</a:t>
            </a:r>
            <a:r>
              <a:rPr lang="ru-RU" dirty="0" smtClean="0"/>
              <a:t> у </a:t>
            </a:r>
            <a:r>
              <a:rPr lang="ru-RU" dirty="0" err="1" smtClean="0"/>
              <a:t>знатній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збіднілій</a:t>
            </a:r>
            <a:r>
              <a:rPr lang="ru-RU" dirty="0" smtClean="0"/>
              <a:t> </a:t>
            </a:r>
            <a:r>
              <a:rPr lang="ru-RU" dirty="0" err="1" smtClean="0"/>
              <a:t>аристократичній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. </a:t>
            </a:r>
            <a:r>
              <a:rPr lang="ru-RU" dirty="0" err="1" smtClean="0"/>
              <a:t>Англійський</a:t>
            </a:r>
            <a:r>
              <a:rPr lang="ru-RU" dirty="0" smtClean="0"/>
              <a:t> поет належав до </a:t>
            </a:r>
            <a:r>
              <a:rPr lang="ru-RU" dirty="0" err="1" smtClean="0"/>
              <a:t>давнього</a:t>
            </a:r>
            <a:r>
              <a:rPr lang="ru-RU" dirty="0" smtClean="0"/>
              <a:t> </a:t>
            </a:r>
            <a:r>
              <a:rPr lang="ru-RU" dirty="0" err="1" smtClean="0"/>
              <a:t>англійського</a:t>
            </a:r>
            <a:r>
              <a:rPr lang="ru-RU" dirty="0" smtClean="0"/>
              <a:t> роду, а по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, </a:t>
            </a:r>
            <a:r>
              <a:rPr lang="ru-RU" dirty="0" err="1" smtClean="0"/>
              <a:t>уродженої</a:t>
            </a:r>
            <a:r>
              <a:rPr lang="ru-RU" dirty="0" smtClean="0"/>
              <a:t> Гордон, </a:t>
            </a:r>
            <a:r>
              <a:rPr lang="ru-RU" dirty="0" err="1" smtClean="0"/>
              <a:t>був</a:t>
            </a:r>
            <a:r>
              <a:rPr lang="ru-RU" dirty="0" smtClean="0"/>
              <a:t> прямим </a:t>
            </a:r>
            <a:r>
              <a:rPr lang="ru-RU" dirty="0" err="1" smtClean="0"/>
              <a:t>нащадком</a:t>
            </a:r>
            <a:r>
              <a:rPr lang="ru-RU" dirty="0" smtClean="0"/>
              <a:t> короля </a:t>
            </a:r>
            <a:r>
              <a:rPr lang="ru-RU" dirty="0" err="1" smtClean="0"/>
              <a:t>Шотландії</a:t>
            </a:r>
            <a:r>
              <a:rPr lang="ru-RU" dirty="0" smtClean="0"/>
              <a:t> Якова І.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вів</a:t>
            </a:r>
            <a:r>
              <a:rPr lang="ru-RU" dirty="0" smtClean="0"/>
              <a:t> </a:t>
            </a:r>
            <a:r>
              <a:rPr lang="ru-RU" dirty="0" err="1" smtClean="0"/>
              <a:t>безпутне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(</a:t>
            </a:r>
            <a:r>
              <a:rPr lang="ru-RU" dirty="0" err="1" smtClean="0"/>
              <a:t>прізвисько</a:t>
            </a:r>
            <a:r>
              <a:rPr lang="ru-RU" dirty="0" smtClean="0"/>
              <a:t> "</a:t>
            </a:r>
            <a:r>
              <a:rPr lang="en-US" dirty="0" smtClean="0"/>
              <a:t>Mad Jack"), </a:t>
            </a:r>
            <a:r>
              <a:rPr lang="ru-RU" dirty="0" err="1" smtClean="0"/>
              <a:t>протринькав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майна та </a:t>
            </a:r>
            <a:r>
              <a:rPr lang="ru-RU" dirty="0" err="1" smtClean="0"/>
              <a:t>посаг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, </a:t>
            </a:r>
            <a:r>
              <a:rPr lang="ru-RU" dirty="0" err="1" smtClean="0"/>
              <a:t>втік</a:t>
            </a:r>
            <a:r>
              <a:rPr lang="ru-RU" dirty="0" smtClean="0"/>
              <a:t> до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рятуючись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кредиторів</a:t>
            </a:r>
            <a:r>
              <a:rPr lang="ru-RU" dirty="0" smtClean="0"/>
              <a:t>, де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вмер</a:t>
            </a:r>
            <a:r>
              <a:rPr lang="ru-RU" dirty="0" smtClean="0"/>
              <a:t>, коли </a:t>
            </a:r>
            <a:r>
              <a:rPr lang="ru-RU" dirty="0" err="1" smtClean="0"/>
              <a:t>Байронові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три роки.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Байрон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позбавлена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до </a:t>
            </a:r>
            <a:r>
              <a:rPr lang="ru-RU" dirty="0" err="1" smtClean="0"/>
              <a:t>існування</a:t>
            </a:r>
            <a:r>
              <a:rPr lang="ru-RU" dirty="0" smtClean="0"/>
              <a:t>, </a:t>
            </a:r>
            <a:r>
              <a:rPr lang="ru-RU" dirty="0" err="1" smtClean="0"/>
              <a:t>відвезла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на свою </a:t>
            </a:r>
            <a:r>
              <a:rPr lang="ru-RU" dirty="0" err="1" smtClean="0"/>
              <a:t>батьківщину</a:t>
            </a:r>
            <a:r>
              <a:rPr lang="ru-RU" dirty="0" smtClean="0"/>
              <a:t> в Абердин. У 1798 </a:t>
            </a:r>
            <a:r>
              <a:rPr lang="ru-RU" dirty="0" err="1" smtClean="0"/>
              <a:t>році</a:t>
            </a:r>
            <a:r>
              <a:rPr lang="ru-RU" dirty="0" smtClean="0"/>
              <a:t> по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двоюрідного</a:t>
            </a:r>
            <a:r>
              <a:rPr lang="ru-RU" dirty="0" smtClean="0"/>
              <a:t> </a:t>
            </a:r>
            <a:r>
              <a:rPr lang="ru-RU" dirty="0" err="1" smtClean="0"/>
              <a:t>діда</a:t>
            </a:r>
            <a:r>
              <a:rPr lang="ru-RU" dirty="0" smtClean="0"/>
              <a:t> Байрон </a:t>
            </a:r>
            <a:r>
              <a:rPr lang="ru-RU" dirty="0" err="1" smtClean="0"/>
              <a:t>успадкував</a:t>
            </a:r>
            <a:r>
              <a:rPr lang="ru-RU" dirty="0" smtClean="0"/>
              <a:t> титул лорда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родовий</a:t>
            </a:r>
            <a:r>
              <a:rPr lang="ru-RU" dirty="0" smtClean="0"/>
              <a:t> </a:t>
            </a:r>
            <a:r>
              <a:rPr lang="ru-RU" dirty="0" err="1" smtClean="0"/>
              <a:t>маєток</a:t>
            </a:r>
            <a:r>
              <a:rPr lang="ru-RU" dirty="0" smtClean="0"/>
              <a:t> - </a:t>
            </a:r>
            <a:r>
              <a:rPr lang="ru-RU" dirty="0" err="1" smtClean="0"/>
              <a:t>Ньюстедське</a:t>
            </a:r>
            <a:r>
              <a:rPr lang="ru-RU" dirty="0" smtClean="0"/>
              <a:t> </a:t>
            </a:r>
            <a:r>
              <a:rPr lang="ru-RU" dirty="0" err="1" smtClean="0"/>
              <a:t>абатство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0" y="1794669"/>
            <a:ext cx="3810000" cy="4229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</a:t>
            </a:r>
            <a:r>
              <a:rPr lang="ru-RU" dirty="0" err="1" smtClean="0"/>
              <a:t>Хароу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1801 </a:t>
            </a:r>
            <a:r>
              <a:rPr lang="ru-RU" dirty="0" err="1" smtClean="0"/>
              <a:t>році</a:t>
            </a:r>
            <a:r>
              <a:rPr lang="ru-RU" dirty="0" smtClean="0"/>
              <a:t> Байрон вступив до </a:t>
            </a:r>
            <a:r>
              <a:rPr lang="ru-RU" dirty="0" err="1" smtClean="0"/>
              <a:t>аристократичної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Хароу</a:t>
            </a:r>
            <a:r>
              <a:rPr lang="ru-RU" dirty="0" smtClean="0"/>
              <a:t>; у 1805 </a:t>
            </a:r>
            <a:r>
              <a:rPr lang="ru-RU" dirty="0" err="1" smtClean="0"/>
              <a:t>році</a:t>
            </a:r>
            <a:r>
              <a:rPr lang="ru-RU" dirty="0" smtClean="0"/>
              <a:t> - до </a:t>
            </a:r>
            <a:r>
              <a:rPr lang="ru-RU" dirty="0" err="1" smtClean="0"/>
              <a:t>Кембриджського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3071811" cy="4325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857224" y="5214950"/>
            <a:ext cx="2643206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Школа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Хароу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Хэрроу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Школа </a:t>
            </a:r>
            <a:r>
              <a:rPr lang="ru-RU" dirty="0" err="1" smtClean="0"/>
              <a:t>Хэрроу</a:t>
            </a:r>
            <a:r>
              <a:rPr lang="ru-RU" dirty="0" smtClean="0"/>
              <a:t> или Харроу </a:t>
            </a:r>
            <a:r>
              <a:rPr lang="ru-RU" dirty="0" smtClean="0"/>
              <a:t>                      (</a:t>
            </a:r>
            <a:r>
              <a:rPr lang="ru-RU" dirty="0" smtClean="0"/>
              <a:t>англ. </a:t>
            </a:r>
            <a:r>
              <a:rPr lang="ru-RU" dirty="0" err="1" smtClean="0"/>
              <a:t>Harrow</a:t>
            </a:r>
            <a:r>
              <a:rPr lang="ru-RU" dirty="0" smtClean="0"/>
              <a:t> </a:t>
            </a:r>
            <a:r>
              <a:rPr lang="ru-RU" dirty="0" err="1" smtClean="0"/>
              <a:t>School</a:t>
            </a:r>
            <a:r>
              <a:rPr lang="ru-RU" dirty="0" smtClean="0"/>
              <a:t>) — одна из известнейших и старейших британских публичных школ для мальчиков, расположенная в ныне лондонском районе </a:t>
            </a:r>
            <a:r>
              <a:rPr lang="ru-RU" dirty="0" err="1" smtClean="0"/>
              <a:t>Хэрроу</a:t>
            </a:r>
            <a:r>
              <a:rPr lang="ru-RU" dirty="0" smtClean="0"/>
              <a:t>. Школа </a:t>
            </a:r>
            <a:r>
              <a:rPr lang="ru-RU" dirty="0" err="1" smtClean="0"/>
              <a:t>Хэрроу</a:t>
            </a:r>
            <a:r>
              <a:rPr lang="ru-RU" dirty="0" smtClean="0"/>
              <a:t> была основана в 1571 году в годы правления королевы Англии Елизаветы </a:t>
            </a:r>
            <a:r>
              <a:rPr lang="ru-RU" dirty="0" smtClean="0"/>
              <a:t>I.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214942" y="5786454"/>
            <a:ext cx="2500330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Наступний</a:t>
            </a:r>
            <a:r>
              <a:rPr lang="ru-RU" dirty="0" smtClean="0"/>
              <a:t> слайд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Fugitive Pieces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грудні</a:t>
            </a:r>
            <a:r>
              <a:rPr lang="ru-RU" dirty="0" smtClean="0"/>
              <a:t> 1806 року Байрон видав першу </a:t>
            </a:r>
            <a:r>
              <a:rPr lang="ru-RU" dirty="0" err="1" smtClean="0"/>
              <a:t>збірку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 ("</a:t>
            </a:r>
            <a:r>
              <a:rPr lang="en-US" dirty="0" smtClean="0"/>
              <a:t>Fugitive Pieces"), </a:t>
            </a:r>
            <a:r>
              <a:rPr lang="ru-RU" dirty="0" err="1" smtClean="0"/>
              <a:t>які</a:t>
            </a:r>
            <a:r>
              <a:rPr lang="ru-RU" dirty="0" smtClean="0"/>
              <a:t>, за </a:t>
            </a:r>
            <a:r>
              <a:rPr lang="ru-RU" dirty="0" err="1" smtClean="0"/>
              <a:t>порадою</a:t>
            </a:r>
            <a:r>
              <a:rPr lang="ru-RU" dirty="0" smtClean="0"/>
              <a:t> друга,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чуттєвими</a:t>
            </a:r>
            <a:r>
              <a:rPr lang="ru-RU" dirty="0" smtClean="0"/>
              <a:t>, </a:t>
            </a:r>
            <a:r>
              <a:rPr lang="ru-RU" dirty="0" err="1" smtClean="0"/>
              <a:t>вилучив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продажу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знищив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009897" cy="4301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Незабаром</a:t>
            </a:r>
            <a:r>
              <a:rPr lang="ru-RU" dirty="0" smtClean="0"/>
              <a:t> у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вийшло</a:t>
            </a:r>
            <a:r>
              <a:rPr lang="ru-RU" dirty="0" smtClean="0"/>
              <a:t> друге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.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без </a:t>
            </a:r>
            <a:r>
              <a:rPr lang="ru-RU" dirty="0" err="1" smtClean="0"/>
              <a:t>посилання</a:t>
            </a:r>
            <a:r>
              <a:rPr lang="ru-RU" dirty="0" smtClean="0"/>
              <a:t> на авторство.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Байрон поставив на </a:t>
            </a:r>
            <a:r>
              <a:rPr lang="ru-RU" dirty="0" err="1" smtClean="0"/>
              <a:t>збірці</a:t>
            </a:r>
            <a:r>
              <a:rPr lang="ru-RU" dirty="0" smtClean="0"/>
              <a:t> "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", яка </a:t>
            </a:r>
            <a:r>
              <a:rPr lang="ru-RU" dirty="0" err="1" smtClean="0"/>
              <a:t>побачила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у </a:t>
            </a:r>
            <a:r>
              <a:rPr lang="ru-RU" dirty="0" err="1" smtClean="0"/>
              <a:t>червні</a:t>
            </a:r>
            <a:r>
              <a:rPr lang="ru-RU" dirty="0" smtClean="0"/>
              <a:t> 1807 року.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8534" y="1646238"/>
            <a:ext cx="377793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Джордж…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січні</a:t>
            </a:r>
            <a:r>
              <a:rPr lang="ru-RU" dirty="0" smtClean="0"/>
              <a:t> 1808 року на </a:t>
            </a:r>
            <a:r>
              <a:rPr lang="ru-RU" dirty="0" err="1" smtClean="0"/>
              <a:t>сторінках</a:t>
            </a:r>
            <a:r>
              <a:rPr lang="ru-RU" dirty="0" smtClean="0"/>
              <a:t> </a:t>
            </a:r>
            <a:r>
              <a:rPr lang="ru-RU" dirty="0" err="1" smtClean="0"/>
              <a:t>впливового</a:t>
            </a:r>
            <a:r>
              <a:rPr lang="ru-RU" dirty="0" smtClean="0"/>
              <a:t> "</a:t>
            </a:r>
            <a:r>
              <a:rPr lang="ru-RU" dirty="0" err="1" smtClean="0"/>
              <a:t>Единбурзького</a:t>
            </a:r>
            <a:r>
              <a:rPr lang="ru-RU" dirty="0" smtClean="0"/>
              <a:t> </a:t>
            </a:r>
            <a:r>
              <a:rPr lang="ru-RU" dirty="0" err="1" smtClean="0"/>
              <a:t>огляду</a:t>
            </a:r>
            <a:r>
              <a:rPr lang="ru-RU" dirty="0" smtClean="0"/>
              <a:t>"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надрукована</a:t>
            </a:r>
            <a:r>
              <a:rPr lang="ru-RU" dirty="0" smtClean="0"/>
              <a:t> </a:t>
            </a:r>
            <a:r>
              <a:rPr lang="ru-RU" dirty="0" err="1" smtClean="0"/>
              <a:t>рецензія</a:t>
            </a:r>
            <a:r>
              <a:rPr lang="ru-RU" dirty="0" smtClean="0"/>
              <a:t>. Критик, </a:t>
            </a:r>
            <a:r>
              <a:rPr lang="ru-RU" dirty="0" err="1" smtClean="0"/>
              <a:t>ознайомившись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віршами</a:t>
            </a:r>
            <a:r>
              <a:rPr lang="ru-RU" dirty="0" smtClean="0"/>
              <a:t>, </a:t>
            </a:r>
            <a:r>
              <a:rPr lang="ru-RU" dirty="0" err="1" smtClean="0"/>
              <a:t>вказав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вони: </a:t>
            </a:r>
            <a:r>
              <a:rPr lang="ru-RU" dirty="0" err="1" smtClean="0"/>
              <a:t>незрілі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наслідувальні</a:t>
            </a:r>
            <a:r>
              <a:rPr lang="ru-RU" dirty="0" smtClean="0"/>
              <a:t>. Байрон </a:t>
            </a:r>
            <a:r>
              <a:rPr lang="ru-RU" dirty="0" err="1" smtClean="0"/>
              <a:t>зробив</a:t>
            </a:r>
            <a:r>
              <a:rPr lang="ru-RU" dirty="0" smtClean="0"/>
              <a:t> першу </a:t>
            </a:r>
            <a:r>
              <a:rPr lang="ru-RU" dirty="0" err="1" smtClean="0"/>
              <a:t>й</a:t>
            </a:r>
            <a:r>
              <a:rPr lang="ru-RU" dirty="0" smtClean="0"/>
              <a:t> свою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невдалу</a:t>
            </a:r>
            <a:r>
              <a:rPr lang="ru-RU" dirty="0" smtClean="0"/>
              <a:t> </a:t>
            </a:r>
            <a:r>
              <a:rPr lang="ru-RU" dirty="0" err="1" smtClean="0"/>
              <a:t>спробу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за прикладом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романтиків</a:t>
            </a:r>
            <a:r>
              <a:rPr lang="ru-RU" dirty="0" smtClean="0"/>
              <a:t> образ-маску: </a:t>
            </a:r>
            <a:r>
              <a:rPr lang="ru-RU" dirty="0" err="1" smtClean="0"/>
              <a:t>юнака-поета</a:t>
            </a:r>
            <a:r>
              <a:rPr lang="ru-RU" dirty="0" smtClean="0"/>
              <a:t>, </a:t>
            </a:r>
            <a:r>
              <a:rPr lang="ru-RU" dirty="0" err="1" smtClean="0"/>
              <a:t>поета-аристократа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Видатна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Образ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сконструйований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новітніх</a:t>
            </a:r>
            <a:r>
              <a:rPr lang="ru-RU" dirty="0" smtClean="0"/>
              <a:t> </a:t>
            </a:r>
            <a:r>
              <a:rPr lang="ru-RU" dirty="0" err="1" smtClean="0"/>
              <a:t>романтичних</a:t>
            </a:r>
            <a:r>
              <a:rPr lang="ru-RU" dirty="0" smtClean="0"/>
              <a:t> </a:t>
            </a:r>
            <a:r>
              <a:rPr lang="ru-RU" dirty="0" err="1" smtClean="0"/>
              <a:t>мотивів</a:t>
            </a:r>
            <a:r>
              <a:rPr lang="ru-RU" dirty="0" smtClean="0"/>
              <a:t>: у </a:t>
            </a:r>
            <a:r>
              <a:rPr lang="ru-RU" dirty="0" err="1" smtClean="0"/>
              <a:t>прихильності</a:t>
            </a:r>
            <a:r>
              <a:rPr lang="ru-RU" dirty="0" smtClean="0"/>
              <a:t> до родового замку ("</a:t>
            </a:r>
            <a:r>
              <a:rPr lang="ru-RU" dirty="0" err="1" smtClean="0"/>
              <a:t>Прощання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Ньюстедом</a:t>
            </a:r>
            <a:r>
              <a:rPr lang="ru-RU" dirty="0" smtClean="0"/>
              <a:t>")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вальтер-скоттівського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; у </a:t>
            </a:r>
            <a:r>
              <a:rPr lang="ru-RU" dirty="0" err="1" smtClean="0"/>
              <a:t>пристрасті</a:t>
            </a:r>
            <a:r>
              <a:rPr lang="ru-RU" dirty="0" smtClean="0"/>
              <a:t> до </a:t>
            </a:r>
            <a:r>
              <a:rPr lang="ru-RU" dirty="0" err="1" smtClean="0"/>
              <a:t>спогадів</a:t>
            </a:r>
            <a:r>
              <a:rPr lang="ru-RU" dirty="0" smtClean="0"/>
              <a:t> -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властивої</a:t>
            </a:r>
            <a:r>
              <a:rPr lang="ru-RU" dirty="0" smtClean="0"/>
              <a:t> Вордсворту </a:t>
            </a:r>
            <a:r>
              <a:rPr lang="ru-RU" dirty="0" err="1" smtClean="0"/>
              <a:t>мрійливої</a:t>
            </a:r>
            <a:r>
              <a:rPr lang="ru-RU" dirty="0" smtClean="0"/>
              <a:t> </a:t>
            </a:r>
            <a:r>
              <a:rPr lang="ru-RU" dirty="0" err="1" smtClean="0"/>
              <a:t>самозаглибленості</a:t>
            </a:r>
            <a:r>
              <a:rPr lang="ru-RU" dirty="0" smtClean="0"/>
              <a:t>; в </a:t>
            </a:r>
            <a:r>
              <a:rPr lang="ru-RU" dirty="0" err="1" smtClean="0"/>
              <a:t>анакреонтичних</a:t>
            </a:r>
            <a:r>
              <a:rPr lang="ru-RU" dirty="0" smtClean="0"/>
              <a:t> </a:t>
            </a:r>
            <a:r>
              <a:rPr lang="ru-RU" dirty="0" err="1" smtClean="0"/>
              <a:t>любовних</a:t>
            </a:r>
            <a:r>
              <a:rPr lang="ru-RU" dirty="0" smtClean="0"/>
              <a:t> </a:t>
            </a:r>
            <a:r>
              <a:rPr lang="ru-RU" dirty="0" err="1" smtClean="0"/>
              <a:t>віршах</a:t>
            </a:r>
            <a:r>
              <a:rPr lang="ru-RU" dirty="0" smtClean="0"/>
              <a:t>, </a:t>
            </a:r>
            <a:r>
              <a:rPr lang="ru-RU" dirty="0" err="1" smtClean="0"/>
              <a:t>героїні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ховаються</a:t>
            </a:r>
            <a:r>
              <a:rPr lang="ru-RU" dirty="0" smtClean="0"/>
              <a:t> за </a:t>
            </a:r>
            <a:r>
              <a:rPr lang="ru-RU" dirty="0" err="1" smtClean="0"/>
              <a:t>вигаданими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 </a:t>
            </a:r>
            <a:r>
              <a:rPr lang="ru-RU" dirty="0" err="1" smtClean="0"/>
              <a:t>Еми</a:t>
            </a:r>
            <a:r>
              <a:rPr lang="ru-RU" dirty="0" smtClean="0"/>
              <a:t>, </a:t>
            </a:r>
            <a:r>
              <a:rPr lang="ru-RU" dirty="0" err="1" smtClean="0"/>
              <a:t>Кароліни</a:t>
            </a:r>
            <a:r>
              <a:rPr lang="ru-RU" dirty="0" smtClean="0"/>
              <a:t>, </a:t>
            </a:r>
            <a:r>
              <a:rPr lang="ru-RU" dirty="0" err="1" smtClean="0"/>
              <a:t>угадувався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Т. Мура.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132</TotalTime>
  <Words>811</Words>
  <PresentationFormat>Экран (4:3)</PresentationFormat>
  <Paragraphs>37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Биография на тему</vt:lpstr>
      <vt:lpstr>Байрон народився…</vt:lpstr>
      <vt:lpstr>Байрон</vt:lpstr>
      <vt:lpstr>Школа Хароу</vt:lpstr>
      <vt:lpstr>Хэрроу</vt:lpstr>
      <vt:lpstr>Fugitive Pieces</vt:lpstr>
      <vt:lpstr>"Години дозвілля"</vt:lpstr>
      <vt:lpstr>Джордж…</vt:lpstr>
      <vt:lpstr>Видатна людина …</vt:lpstr>
      <vt:lpstr>Фото Байрона</vt:lpstr>
      <vt:lpstr>Байрон</vt:lpstr>
      <vt:lpstr>Слайд 12</vt:lpstr>
      <vt:lpstr>Слайд 13</vt:lpstr>
      <vt:lpstr>Слайд 14</vt:lpstr>
      <vt:lpstr>Слайд 15</vt:lpstr>
      <vt:lpstr>Допомога Греції  у війні за незалежність.</vt:lpstr>
      <vt:lpstr>15 липня 1823</vt:lpstr>
      <vt:lpstr>19 квітня 1825 рік…</vt:lpstr>
      <vt:lpstr>Презентацію виконав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на тему</dc:title>
  <dc:creator>wew</dc:creator>
  <cp:lastModifiedBy>wew</cp:lastModifiedBy>
  <cp:revision>15</cp:revision>
  <dcterms:created xsi:type="dcterms:W3CDTF">2013-01-23T16:09:07Z</dcterms:created>
  <dcterms:modified xsi:type="dcterms:W3CDTF">2013-01-23T18:28:31Z</dcterms:modified>
</cp:coreProperties>
</file>