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6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79" d="100"/>
          <a:sy n="79" d="100"/>
        </p:scale>
        <p:origin x="-90" y="-732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60"/>
        <p:guide pos="6718"/>
        <p:guide pos="6142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ru-RU"/>
              <a:pPr/>
              <a:t>26.02.2014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ru-RU"/>
              <a:pPr/>
              <a:t>26.02.2014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05001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5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7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9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6" cy="64008"/>
            <a:chOff x="1522413" y="1514475"/>
            <a:chExt cx="10569575" cy="64008"/>
          </a:xfrm>
        </p:grpSpPr>
        <p:sp>
          <p:nvSpPr>
            <p:cNvPr id="8" name="Полилиния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3" y="3472598"/>
            <a:ext cx="6492240" cy="64008"/>
            <a:chOff x="1522413" y="1514475"/>
            <a:chExt cx="10569575" cy="64008"/>
          </a:xfrm>
        </p:grpSpPr>
        <p:sp>
          <p:nvSpPr>
            <p:cNvPr id="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3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4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5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6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7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8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277814"/>
            <a:ext cx="9144000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6" cy="64008"/>
            <a:chOff x="1522413" y="1514475"/>
            <a:chExt cx="10569575" cy="64008"/>
          </a:xfrm>
        </p:grpSpPr>
        <p:sp>
          <p:nvSpPr>
            <p:cNvPr id="168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5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6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7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8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9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0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41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5" y="274638"/>
            <a:ext cx="9143999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7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Полилиния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7" name="Полилиния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8" name="Полилиния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59" name="Полилиния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0" name="Полилиния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1" name="Полилиния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2" name="Полилиния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3" name="Полилиния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4" name="Полилиния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5" name="Полилиния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6" name="Полилиния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7" name="Полилиния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8" name="Полилиния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69" name="Полилиния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0" name="Полилиния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1" name="Полилиния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2" name="Полилиния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3" name="Полилиния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4" name="Полилиния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5" name="Полилиния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6" name="Полилиния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7" name="Полилиния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8" name="Полилиния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79" name="Полилиния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0" name="Полилиния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1" name="Полилиния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2" name="Полилиния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3" name="Полилиния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4" name="Полилиния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5" name="Полилиния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6" name="Полилиния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7" name="Полилиния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8" name="Полилиния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89" name="Полилиния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0" name="Полилиния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1" name="Полилиния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2" name="Полилиния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3" name="Полилиния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4" name="Полилиния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5" name="Полилиния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6" name="Полилиния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7" name="Полилиния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8" name="Полилиния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299" name="Полилиния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0" name="Полилиния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1" name="Полилиния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2" name="Полилиния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3" name="Полилиния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4" name="Полилиния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5" name="Полилиния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6" name="Полилиния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7" name="Полилиния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8" name="Полилиния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09" name="Полилиния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0" name="Полилиния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1" name="Полилиния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2" name="Полилиния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3" name="Полилиния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4" name="Полилиния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5" name="Полилиния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6" name="Полилиния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7" name="Полилиния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8" name="Полилиния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19" name="Полилиния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0" name="Полилиния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1" name="Полилиния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2" name="Полилиния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3" name="Полилиния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4" name="Полилиния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5" name="Полилиния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6" name="Полилиния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7" name="Полилиния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8" name="Полилиния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29" name="Полилиния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0" name="Полилиния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1" name="Полилиния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2" name="Полилиния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3" name="Полилиния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4" name="Полилиния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5" name="Полилиния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6" name="Полилиния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7" name="Полилиния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8" name="Полилиния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39" name="Полилиния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0" name="Полилиния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1" name="Полилиния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2" name="Полилиния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3" name="Полилиния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4" name="Полилиния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5" name="Полилиния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6" name="Полилиния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7" name="Полилиния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8" name="Полилиния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49" name="Полилиния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0" name="Полилиния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1" name="Полилиния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2" name="Полилиния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3" name="Полилиния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4" name="Полилиния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5" name="Полилиния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6" name="Полилиния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7" name="Полилиния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8" name="Полилиния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59" name="Полилиния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0" name="Полилиния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1" name="Полилиния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2" name="Полилиния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3" name="Полилиния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4" name="Полилиния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5" name="Полилиния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6" name="Полилиния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7" name="Полилиния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8" name="Полилиния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69" name="Полилиния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0" name="Полилиния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1" name="Полилиния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2" name="Полилиния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3" name="Полилиния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4" name="Полилиния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5" name="Полилиния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6" name="Полилиния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7" name="Полилиния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  <p:sp>
          <p:nvSpPr>
            <p:cNvPr id="378" name="Полилиния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1905001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5" y="5102526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6" cy="64008"/>
            <a:chOff x="1522413" y="1514475"/>
            <a:chExt cx="10569575" cy="64008"/>
          </a:xfrm>
        </p:grpSpPr>
        <p:sp>
          <p:nvSpPr>
            <p:cNvPr id="159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5" y="274638"/>
            <a:ext cx="9143999" cy="1020762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6816" y="1905000"/>
            <a:ext cx="441959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6" cy="64008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5" y="274638"/>
            <a:ext cx="9143999" cy="10207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905000"/>
            <a:ext cx="4416553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2" y="2819400"/>
            <a:ext cx="4416553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3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0" y="2819400"/>
            <a:ext cx="4416553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6" cy="64008"/>
            <a:chOff x="1522413" y="1514475"/>
            <a:chExt cx="10569575" cy="64008"/>
          </a:xfrm>
        </p:grpSpPr>
        <p:sp>
          <p:nvSpPr>
            <p:cNvPr id="157" name="Полилиния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8" name="Полилиния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59" name="Полилиния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0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1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2" name="Полилиния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3" name="Полилиния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4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5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6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7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8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69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0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1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2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3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4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5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6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7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8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79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0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1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2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3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4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5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6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7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8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89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0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1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2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3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4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5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6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7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8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199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0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1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2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3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4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5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6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7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8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09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0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1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2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3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4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5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6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7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8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19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0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1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2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3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4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5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6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7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8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29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  <p:sp>
          <p:nvSpPr>
            <p:cNvPr id="230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noProof="0" dirty="0">
                <a:ln>
                  <a:noFill/>
                </a:ln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40" y="1630821"/>
            <a:ext cx="6291028" cy="4575885"/>
            <a:chOff x="4417839" y="1630821"/>
            <a:chExt cx="6291028" cy="4575885"/>
          </a:xfrm>
        </p:grpSpPr>
        <p:grpSp>
          <p:nvGrpSpPr>
            <p:cNvPr id="616" name="Группа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Группа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Группа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Группа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Группа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Группа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5" y="274638"/>
            <a:ext cx="9143999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1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2412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1" y="1630821"/>
            <a:ext cx="6291028" cy="4575885"/>
            <a:chOff x="4417839" y="1630821"/>
            <a:chExt cx="6291028" cy="4575885"/>
          </a:xfrm>
        </p:grpSpPr>
        <p:grpSp>
          <p:nvGrpSpPr>
            <p:cNvPr id="615" name="Группа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Группа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Полилиния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Полилиния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Полилиния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Группа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Полилиния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Полилиния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Полилиния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Группа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Группа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Полилиния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Полилиния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Полилиния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Полилиния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Полилиния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Полилиния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Полилиния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Полилиния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Полилиния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Полилиния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Полилиния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Полилиния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Полилиния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Полилиния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Полилиния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Полилиния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Полилиния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Полилиния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Полилиния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Полилиния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Полилиния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Полилиния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Полилиния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Полилиния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Полилиния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Полилиния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Полилиния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Полилиния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Полилиния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Полилиния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Полилиния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Полилиния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Полилиния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Полилиния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Полилиния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Полилиния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Полилиния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Полилиния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Полилиния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Полилиния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Полилиния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Полилиния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Полилиния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Полилиния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Полилиния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Полилиния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Полилиния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Полилиния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Полилиния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Полилиния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Полилиния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Полилиния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Полилиния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Полилиния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Полилиния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Полилиния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Полилиния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Полилиния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Полилиния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Полилиния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Полилиния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Полилиния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Полилиния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Полилиния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Полилиния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Полилиния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Полилиния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Полилиния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Полилиния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Полилиния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Полилиния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Полилиния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Полилиния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Полилиния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Группа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Полилиния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Полилиния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Полилиния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Полилиния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Полилиния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Полилиния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Полилиния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Полилиния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Полилиния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Полилиния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Полилиния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Полилиния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Полилиния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Полилиния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Полилиния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Полилиния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Полилиния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Полилиния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Полилиния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Полилиния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Полилиния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Полилиния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Полилиния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Полилиния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Полилиния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Полилиния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Полилиния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Полилиния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Полилиния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Полилиния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Полилиния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Полилиния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Полилиния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Полилиния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Полилиния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Полилиния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Полилиния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Полилиния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Полилиния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Полилиния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Полилиния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Полилиния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Полилиния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Полилиния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Полилиния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Полилиния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Полилиния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Полилиния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Полилиния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Полилиния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Полилиния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Полилиния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Полилиния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Полилиния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Полилиния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Полилиния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Полилиния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Полилиния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Полилиния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Полилиния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Полилиния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Полилиния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Полилиния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Полилиния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Полилиния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Полилиния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Полилиния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Полилиния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Полилиния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Полилиния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Полилиния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Полилиния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Полилиния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Полилиния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5" y="274638"/>
            <a:ext cx="9143999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45839" y="1884311"/>
            <a:ext cx="5669281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5958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5" y="274638"/>
            <a:ext cx="9143999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ru-RU" noProof="0" smtClean="0"/>
              <a:pPr/>
              <a:t>26.02.2014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400801"/>
            <a:ext cx="63246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3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692696"/>
            <a:ext cx="9144000" cy="387930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8800" dirty="0" smtClean="0"/>
              <a:t>ALCOHOL</a:t>
            </a:r>
            <a:br>
              <a:rPr lang="en-US" sz="8800" dirty="0" smtClean="0"/>
            </a:br>
            <a:r>
              <a:rPr lang="en-US" sz="8800" dirty="0" smtClean="0"/>
              <a:t>AND </a:t>
            </a:r>
            <a:br>
              <a:rPr lang="en-US" sz="8800" dirty="0" smtClean="0"/>
            </a:br>
            <a:r>
              <a:rPr lang="en-US" sz="8800" dirty="0" smtClean="0"/>
              <a:t>DRUGS</a:t>
            </a:r>
            <a:endParaRPr lang="ru-RU" sz="88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n-US" dirty="0" smtClean="0"/>
              <a:t>Denis </a:t>
            </a:r>
            <a:r>
              <a:rPr lang="en-US" dirty="0" err="1" smtClean="0"/>
              <a:t>Bukotin</a:t>
            </a:r>
            <a:endParaRPr lang="ru-RU" b="0" i="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1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</a:t>
            </a:r>
            <a:r>
              <a:rPr lang="en-US" sz="6000" dirty="0" smtClean="0"/>
              <a:t>lcohol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824"/>
            <a:ext cx="6236347" cy="415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428" y="1844824"/>
            <a:ext cx="59806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Alcohol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623388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653" y="1628801"/>
            <a:ext cx="60371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005" y="476673"/>
            <a:ext cx="7632847" cy="594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Drugs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352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29" y="620688"/>
            <a:ext cx="3948275" cy="512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188" y="1916832"/>
            <a:ext cx="4060350" cy="22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Drugs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5"/>
            <a:ext cx="5781674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6379" y="1484784"/>
            <a:ext cx="628779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268760"/>
            <a:ext cx="639280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020" y="260648"/>
            <a:ext cx="731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020" y="2564904"/>
            <a:ext cx="73335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095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361420C-9553-44A4-8E05-DF83120FC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</Words>
  <Application>Microsoft Office PowerPoint</Application>
  <PresentationFormat>Произвольный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TS102804846</vt:lpstr>
      <vt:lpstr>ALCOHOL AND  DRUGS</vt:lpstr>
      <vt:lpstr>Alcohol</vt:lpstr>
      <vt:lpstr>Alcohol</vt:lpstr>
      <vt:lpstr>Слайд 4</vt:lpstr>
      <vt:lpstr>Drugs</vt:lpstr>
      <vt:lpstr>Drugs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2014-02-26T20:11:44Z</dcterms:created>
  <dcterms:modified xsi:type="dcterms:W3CDTF">2014-02-26T20:34:32Z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