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E3F862"/>
    <a:srgbClr val="5BC620"/>
    <a:srgbClr val="6CE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7A4C-C624-4F06-9312-829DE6DE29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28FF-956F-4949-ADE3-D5E0ADC17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7A4C-C624-4F06-9312-829DE6DE29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28FF-956F-4949-ADE3-D5E0ADC17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7A4C-C624-4F06-9312-829DE6DE29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28FF-956F-4949-ADE3-D5E0ADC17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7A4C-C624-4F06-9312-829DE6DE29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28FF-956F-4949-ADE3-D5E0ADC17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7A4C-C624-4F06-9312-829DE6DE29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28FF-956F-4949-ADE3-D5E0ADC17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7A4C-C624-4F06-9312-829DE6DE29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28FF-956F-4949-ADE3-D5E0ADC17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7A4C-C624-4F06-9312-829DE6DE29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28FF-956F-4949-ADE3-D5E0ADC17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7A4C-C624-4F06-9312-829DE6DE29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28FF-956F-4949-ADE3-D5E0ADC17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7A4C-C624-4F06-9312-829DE6DE29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28FF-956F-4949-ADE3-D5E0ADC17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7A4C-C624-4F06-9312-829DE6DE29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28FF-956F-4949-ADE3-D5E0ADC17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7A4C-C624-4F06-9312-829DE6DE29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28FF-956F-4949-ADE3-D5E0ADC17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D7A4C-C624-4F06-9312-829DE6DE29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028FF-956F-4949-ADE3-D5E0ADC17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91;&#1073;\Desktop\&#1050;&#1080;&#1090;&#1072;&#1081;&#1089;&#1082;&#1072;&#1103;%20&#1082;&#1083;&#1072;&#1089;&#1089;&#1080;&#1095;&#1077;&#1089;&#1082;&#1072;&#1103;%20&#1084;&#1091;&#1079;&#1099;&#1082;&#1072;%20-%20&#1057;&#1086;&#1083;&#1085;&#1094;&#1077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3787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3" name="Прямоугольник 2"/>
          <p:cNvSpPr/>
          <p:nvPr/>
        </p:nvSpPr>
        <p:spPr>
          <a:xfrm>
            <a:off x="2915816" y="0"/>
            <a:ext cx="76328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Лі</a:t>
            </a:r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5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Б</a:t>
            </a:r>
            <a:r>
              <a:rPr lang="ru-RU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</a:t>
            </a:r>
            <a:endParaRPr lang="ru-RU" sz="54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uk-UA" sz="5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“Хаос</a:t>
            </a:r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uk-UA" sz="5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тичинок”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3212976"/>
            <a:ext cx="3837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Підготувала учениця 11-Б класу</a:t>
            </a:r>
          </a:p>
          <a:p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Білоус Юлія</a:t>
            </a:r>
            <a:endParaRPr lang="ru-RU" sz="2000" b="1" dirty="0">
              <a:solidFill>
                <a:schemeClr val="bg2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Китайская классическая музыка - Солнц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4400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84f33_b2045fba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5288340"/>
            <a:ext cx="8222225" cy="15696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Хочу, </a:t>
            </a:r>
            <a:r>
              <a:rPr lang="ru-RU" sz="4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</a:t>
            </a: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дужі</a:t>
            </a: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солдати</a:t>
            </a:r>
            <a:endParaRPr lang="ru-RU" sz="4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черзі за ним доглядали,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678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ina-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800" t="20696" r="7475" b="25953"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5103674"/>
            <a:ext cx="7740352" cy="175432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</a:t>
            </a:r>
            <a:r>
              <a:rPr lang="ru-RU" sz="5400" b="0" cap="none" spc="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коли </a:t>
            </a:r>
            <a:r>
              <a:rPr lang="ru-RU" sz="5400" b="0" cap="none" spc="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друзі</a:t>
            </a:r>
            <a:r>
              <a:rPr lang="ru-RU" sz="5400" b="0" cap="none" spc="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прийдуть</a:t>
            </a:r>
            <a:r>
              <a:rPr lang="ru-RU" sz="5400" b="0" cap="none" spc="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 не </a:t>
            </a:r>
            <a:r>
              <a:rPr lang="ru-RU" sz="5400" b="0" cap="none" spc="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вийду</a:t>
            </a:r>
            <a:r>
              <a:rPr lang="ru-RU" sz="5400" b="0" cap="none" spc="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них</a:t>
            </a:r>
            <a:endParaRPr lang="ru-RU" sz="5400" b="0" cap="none" spc="0" dirty="0">
              <a:ln w="1841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46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syancin.-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6925"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5934670"/>
            <a:ext cx="824379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</a:t>
            </a:r>
            <a:r>
              <a:rPr lang="ru-RU" sz="5400" b="0" cap="none" spc="0" dirty="0" err="1" smtClean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безрадісним</a:t>
            </a:r>
            <a:r>
              <a:rPr lang="ru-RU" sz="5400" b="0" cap="none" spc="0" dirty="0" smtClean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буде той час.</a:t>
            </a:r>
            <a:endParaRPr lang="ru-RU" sz="5400" b="0" cap="none" spc="0" dirty="0">
              <a:ln w="1841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50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17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5411450"/>
            <a:ext cx="8449689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Хаос </a:t>
            </a:r>
            <a:r>
              <a:rPr lang="ru-RU" sz="4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тичинок</a:t>
            </a:r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</a:t>
            </a:r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ніжних</a:t>
            </a:r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пелюсток</a:t>
            </a:r>
            <a:endParaRPr lang="ru-RU" sz="4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uk-UA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Розкинувся переді мною</a:t>
            </a:r>
            <a:endParaRPr lang="ru-RU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461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chel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47664" y="5934670"/>
            <a:ext cx="6408712" cy="923330"/>
          </a:xfrm>
          <a:prstGeom prst="rect">
            <a:avLst/>
          </a:prstGeom>
          <a:solidFill>
            <a:srgbClr val="E3F86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Бджоли</a:t>
            </a:r>
            <a:r>
              <a:rPr lang="ru-RU" sz="5400" b="0" cap="none" spc="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5400" b="0" cap="none" spc="0" dirty="0" err="1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клопотах</a:t>
            </a:r>
            <a:r>
              <a:rPr lang="ru-RU" sz="5400" b="0" cap="none" spc="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endParaRPr lang="ru-RU" sz="5400" b="0" cap="none" spc="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69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304581-alexfas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Квіти-метелики</a:t>
            </a:r>
            <a:r>
              <a:rPr lang="ru-RU" sz="4800" b="0" cap="none" spc="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b="0" cap="none" spc="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4800" b="0" cap="none" spc="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b="0" cap="none" spc="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крильми</a:t>
            </a:r>
            <a:r>
              <a:rPr lang="ru-RU" sz="4800" b="0" cap="none" spc="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endParaRPr lang="ru-RU" sz="4800" b="0" cap="none" spc="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58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NM4UR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rgbClr val="6CEC66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Тіло</a:t>
            </a:r>
            <a:r>
              <a:rPr lang="ru-RU" sz="54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моє</a:t>
            </a:r>
            <a:r>
              <a:rPr lang="ru-RU" sz="54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спочиває</a:t>
            </a:r>
            <a:r>
              <a:rPr lang="ru-RU" sz="54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ліниво</a:t>
            </a:r>
            <a:r>
              <a:rPr lang="ru-RU" sz="54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endParaRPr lang="ru-RU" sz="54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44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ina_to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79712" y="5934670"/>
            <a:ext cx="5287025" cy="923330"/>
          </a:xfrm>
          <a:prstGeom prst="rect">
            <a:avLst/>
          </a:prstGeom>
          <a:solidFill>
            <a:srgbClr val="E3F86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Нарешті</a:t>
            </a:r>
            <a:r>
              <a:rPr lang="ru-RU" sz="5400" b="0" cap="none" spc="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 </a:t>
            </a:r>
            <a:r>
              <a:rPr lang="ru-RU" sz="5400" b="0" cap="none" spc="0" dirty="0" err="1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вдома</a:t>
            </a:r>
            <a:r>
              <a:rPr lang="ru-RU" sz="5400" b="0" cap="none" spc="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  <a:endParaRPr lang="ru-RU" sz="5400" b="0" cap="none" spc="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02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Mizuno_Toshikata_Ceremonie_Th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5288340"/>
            <a:ext cx="8550482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коли </a:t>
            </a:r>
            <a:r>
              <a:rPr lang="ru-RU" sz="4800" b="0" cap="none" spc="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гості</a:t>
            </a:r>
            <a:r>
              <a:rPr lang="ru-RU" sz="4800" b="0" cap="none" spc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b="0" cap="none" spc="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шановні</a:t>
            </a:r>
            <a:r>
              <a:rPr lang="ru-RU" sz="4800" b="0" cap="none" spc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нагрянуть,</a:t>
            </a:r>
          </a:p>
          <a:p>
            <a:pPr algn="ctr"/>
            <a:r>
              <a:rPr lang="uk-UA" sz="4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 не зустріти, не вийти до них?</a:t>
            </a:r>
            <a:endParaRPr lang="ru-RU" sz="4800" b="0" cap="none" spc="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61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мбуковий-ліс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04664"/>
            <a:ext cx="9144000" cy="144655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навесні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переповнивсь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ростками</a:t>
            </a:r>
          </a:p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іцного бамбука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639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gpreview_Rain_in_China_wall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045" cy="6858000"/>
          </a:xfr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742" y="5411450"/>
            <a:ext cx="9135258" cy="144655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Бідна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оселя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моя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таємничо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сховалась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люди не ходять до нас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847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97</Words>
  <Application>Microsoft Office PowerPoint</Application>
  <PresentationFormat>Экран (4:3)</PresentationFormat>
  <Paragraphs>20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Куб</dc:creator>
  <cp:lastModifiedBy>Куб</cp:lastModifiedBy>
  <cp:revision>11</cp:revision>
  <dcterms:created xsi:type="dcterms:W3CDTF">2014-01-26T17:02:46Z</dcterms:created>
  <dcterms:modified xsi:type="dcterms:W3CDTF">2014-01-27T06:44:51Z</dcterms:modified>
</cp:coreProperties>
</file>